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0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 showGuides="1">
      <p:cViewPr>
        <p:scale>
          <a:sx n="150" d="100"/>
          <a:sy n="150" d="100"/>
        </p:scale>
        <p:origin x="214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64131-CB5D-88D4-F0B2-073D4F74E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E836D3-7D4A-57EA-1FF2-74F201572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2608E2-9ADC-BAAA-E769-10D642924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CAD324-3EAA-3C4E-D144-7209C4ECF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2FBFFE-4E14-D073-5DE6-50BA37DC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178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F439E-31E4-237E-3907-EAEA36DD5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8429C26-D36C-1AB4-A6AC-CBE005B83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BD9698-4C4D-7555-02F8-A1DE5511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BAF52-68DF-2B2E-9D80-5ACC41D80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7B64D6-191E-4CFC-2B6A-532EA253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94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8575D7-FFE0-4521-CCDE-AE3218645B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0D3B37-89FB-4848-38EF-48A381486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28FD9D-E3B6-6F85-9939-19A98B99B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9B472D-2C7F-6418-FC4E-8B54862F0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10582E-D105-21A3-158A-D465D1933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659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7FA1FB-6B0D-6187-E235-450FFBE4E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0B29E-4318-57C6-CB78-2E4FFA77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09794-0AFA-526D-1026-22E72B89C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14FA1-E8F1-D476-13B3-95CCE798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75B278-176B-75D7-21D2-3733E66B8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63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5C639-C9F9-58BB-E42F-767079371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225655-27E6-42A7-FA3B-9783DFEBE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D224AB-148B-8764-15EC-700BA7742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42D35C-2DA3-785D-AD1F-117AE6A1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300040-189C-9128-588F-8BFC72F5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778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6C527A-70B2-95E7-C61E-819C79377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FA09B9-2B08-0541-79EA-C4D53E7ACF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8312C3-B569-0913-D277-DE8426866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7AF3F1-031D-8564-06C2-137B6E6EC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48882A-A64E-79CE-86A3-837A75D5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F63D87-5C69-5E6B-F295-E1167D343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09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005305-6D8F-6B65-F21C-91D6C3680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588047-A789-0B7C-01E2-90E3A7019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E72569-6ED2-EB54-DFD7-2E2D864F7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E15911-56D0-3AFE-EC16-629242D4D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3AA0FA-5AE0-10A0-BA86-52031E174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5762DDB-AC9D-B672-0965-D6BFCEB90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AB7E91-CA3D-C4FF-508F-4DF3220D6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C124BB-39D6-A2FA-F1F9-F30B465C7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246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05ED62-E47D-9420-EB8F-5AA0B43BD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5E52BB6-C11C-7417-5EC8-CA26B3CFD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D8B36DA-6CE0-A226-1E77-A7250B140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C4D752-D087-3536-4165-D8FF700E0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655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AB8A5B-3A1B-DD4B-1A55-BE0FCE44E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AF3402D-26A0-9947-DED8-C687F4A5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D599A9-76C3-E405-57CB-8D72A00B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53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671FE-8A06-FD12-06B4-AAEF66408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6564B2-BD06-408D-99A9-F45B59528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97AEDD-1BF0-FDDB-5F12-320CCE5CF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C186D2-2B4D-0CAC-9E0B-A00097F5A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8D70D6-EAEB-9EFE-705E-FE258689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32512C-5A78-70F4-86D6-68E369170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254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26D10-3E32-647E-E714-4DAE79C5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07C229D-C266-F1EE-2EE8-7DD5D46D2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68FD91-9D45-AC2D-E371-A7E7DE0A3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6E9A21-5252-8673-2D04-5E62E6F8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AC7ED-5549-4FBC-FC91-088CAD2C9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60A120-1E4C-5E60-862B-2F5B8793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743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1CCDE9-3C03-AFE3-D38B-770A27034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A70E3E-7423-3C0C-AFB9-44CEC06EC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AE32E-B31A-B2B8-4A2E-9E740F4ED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170FAA-74DA-4FD7-ABEE-B4240D7221C1}" type="datetimeFigureOut">
              <a:rPr lang="ko-KR" altLang="en-US" smtClean="0"/>
              <a:t>2025-05-04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31B58-35C4-1D1B-841F-CEEF30A3FA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DF9060-8BCE-57FE-E21B-9FA8C2282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186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NULL"/><Relationship Id="rId18" Type="http://schemas.openxmlformats.org/officeDocument/2006/relationships/image" Target="../media/image9.png"/><Relationship Id="rId3" Type="http://schemas.openxmlformats.org/officeDocument/2006/relationships/image" Target="../media/image6.png"/><Relationship Id="rId12" Type="http://schemas.openxmlformats.org/officeDocument/2006/relationships/image" Target="NULL"/><Relationship Id="rId17" Type="http://schemas.openxmlformats.org/officeDocument/2006/relationships/image" Target="../media/image8.png"/><Relationship Id="rId2" Type="http://schemas.openxmlformats.org/officeDocument/2006/relationships/image" Target="../media/image5.png"/><Relationship Id="rId16" Type="http://schemas.openxmlformats.org/officeDocument/2006/relationships/image" Target="NULL"/><Relationship Id="rId20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11" Type="http://schemas.openxmlformats.org/officeDocument/2006/relationships/image" Target="NULL"/><Relationship Id="rId15" Type="http://schemas.openxmlformats.org/officeDocument/2006/relationships/image" Target="NULL"/><Relationship Id="rId10" Type="http://schemas.openxmlformats.org/officeDocument/2006/relationships/image" Target="NULL"/><Relationship Id="rId19" Type="http://schemas.openxmlformats.org/officeDocument/2006/relationships/image" Target="../media/image10.png"/><Relationship Id="rId4" Type="http://schemas.openxmlformats.org/officeDocument/2006/relationships/image" Target="../media/image7.png"/><Relationship Id="rId14" Type="http://schemas.openxmlformats.org/officeDocument/2006/relationships/image" Target="NULL"/><Relationship Id="rId9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ECDB3312-D7AE-1BCF-F7E9-63A8EB7675C5}"/>
              </a:ext>
            </a:extLst>
          </p:cNvPr>
          <p:cNvGrpSpPr/>
          <p:nvPr/>
        </p:nvGrpSpPr>
        <p:grpSpPr>
          <a:xfrm>
            <a:off x="-1298565" y="570457"/>
            <a:ext cx="13551047" cy="3875313"/>
            <a:chOff x="-6066972" y="-986971"/>
            <a:chExt cx="27432000" cy="784497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118D11B-D0B4-DBC5-FD59-1A0C5A7C5DDA}"/>
                </a:ext>
              </a:extLst>
            </p:cNvPr>
            <p:cNvSpPr/>
            <p:nvPr/>
          </p:nvSpPr>
          <p:spPr>
            <a:xfrm>
              <a:off x="-6066972" y="-986971"/>
              <a:ext cx="27432000" cy="78449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 descr="벽, 실내, 거울, 바닥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27714D2-DB3A-6F5D-D348-AC82A3384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21028" y="0"/>
              <a:ext cx="9144000" cy="6858000"/>
            </a:xfrm>
            <a:prstGeom prst="rect">
              <a:avLst/>
            </a:prstGeom>
          </p:spPr>
        </p:pic>
        <p:pic>
          <p:nvPicPr>
            <p:cNvPr id="12" name="그림 11" descr="원, 어안, 어안 렌즈, 가전용품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9752D988-45D0-01A2-A524-0492C7A87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6066972" y="0"/>
              <a:ext cx="9144000" cy="6858000"/>
            </a:xfrm>
            <a:prstGeom prst="rect">
              <a:avLst/>
            </a:prstGeom>
          </p:spPr>
        </p:pic>
        <p:pic>
          <p:nvPicPr>
            <p:cNvPr id="14" name="그림 13" descr="실내, 벽, 인테리어 디자인, 싱크대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260C049-9BA4-77D2-55E4-9EA7C57EB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7028" y="0"/>
              <a:ext cx="9144000" cy="6858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607D3AE-0344-BD64-2E12-DE72B05E1407}"/>
                </a:ext>
              </a:extLst>
            </p:cNvPr>
            <p:cNvSpPr txBox="1"/>
            <p:nvPr/>
          </p:nvSpPr>
          <p:spPr>
            <a:xfrm>
              <a:off x="-3404498" y="-893456"/>
              <a:ext cx="3819055" cy="965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원본 이미지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FDA36E7-9ABE-F1C2-0854-8DE98F023775}"/>
                </a:ext>
              </a:extLst>
            </p:cNvPr>
            <p:cNvSpPr txBox="1"/>
            <p:nvPr/>
          </p:nvSpPr>
          <p:spPr>
            <a:xfrm>
              <a:off x="5294432" y="-893456"/>
              <a:ext cx="4709190" cy="965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원통 투영 이미지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A562C3-5007-6269-37DD-50E6C49DD464}"/>
                </a:ext>
              </a:extLst>
            </p:cNvPr>
            <p:cNvSpPr txBox="1"/>
            <p:nvPr/>
          </p:nvSpPr>
          <p:spPr>
            <a:xfrm>
              <a:off x="14438433" y="-893456"/>
              <a:ext cx="4709190" cy="965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구면 투영 이미지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8979ACB5-C862-08F0-3165-C7945C5B9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6198" y="2226557"/>
            <a:ext cx="9077033" cy="349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502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A4A7BFF-3D19-E8EF-88C7-8ADEE078A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7287" y="741468"/>
            <a:ext cx="13313688" cy="349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108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34A6062A-3D86-7DB4-10E2-CFD2328D3452}"/>
              </a:ext>
            </a:extLst>
          </p:cNvPr>
          <p:cNvGrpSpPr/>
          <p:nvPr/>
        </p:nvGrpSpPr>
        <p:grpSpPr>
          <a:xfrm>
            <a:off x="-175144" y="-1016241"/>
            <a:ext cx="2455669" cy="3216335"/>
            <a:chOff x="2838560" y="4163396"/>
            <a:chExt cx="2455669" cy="321633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7264562-FFC9-CCB3-A6EB-3C47D16A699D}"/>
                </a:ext>
              </a:extLst>
            </p:cNvPr>
            <p:cNvGrpSpPr/>
            <p:nvPr/>
          </p:nvGrpSpPr>
          <p:grpSpPr>
            <a:xfrm>
              <a:off x="2838560" y="4782564"/>
              <a:ext cx="2455669" cy="2597167"/>
              <a:chOff x="2838560" y="4782564"/>
              <a:chExt cx="2455669" cy="2597167"/>
            </a:xfrm>
          </p:grpSpPr>
          <p:sp>
            <p:nvSpPr>
              <p:cNvPr id="7" name="부분 원형 6">
                <a:extLst>
                  <a:ext uri="{FF2B5EF4-FFF2-40B4-BE49-F238E27FC236}">
                    <a16:creationId xmlns:a16="http://schemas.microsoft.com/office/drawing/2014/main" id="{97D0766E-618A-1825-16C4-85771CA5C9DB}"/>
                  </a:ext>
                </a:extLst>
              </p:cNvPr>
              <p:cNvSpPr/>
              <p:nvPr/>
            </p:nvSpPr>
            <p:spPr>
              <a:xfrm rot="13547541">
                <a:off x="2907113" y="5325800"/>
                <a:ext cx="1183875" cy="1153621"/>
              </a:xfrm>
              <a:prstGeom prst="pie">
                <a:avLst>
                  <a:gd name="adj1" fmla="val 5382081"/>
                  <a:gd name="adj2" fmla="val 6794395"/>
                </a:avLst>
              </a:prstGeom>
              <a:solidFill>
                <a:srgbClr val="CC00CC">
                  <a:alpha val="2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96E8B6A4-B1EB-B71D-CB88-5F0B1A655D07}"/>
                  </a:ext>
                </a:extLst>
              </p:cNvPr>
              <p:cNvGrpSpPr/>
              <p:nvPr/>
            </p:nvGrpSpPr>
            <p:grpSpPr>
              <a:xfrm>
                <a:off x="2838560" y="4782564"/>
                <a:ext cx="2455669" cy="2597167"/>
                <a:chOff x="2838560" y="4782564"/>
                <a:chExt cx="2455669" cy="2597167"/>
              </a:xfrm>
            </p:grpSpPr>
            <p:grpSp>
              <p:nvGrpSpPr>
                <p:cNvPr id="9" name="그룹 8">
                  <a:extLst>
                    <a:ext uri="{FF2B5EF4-FFF2-40B4-BE49-F238E27FC236}">
                      <a16:creationId xmlns:a16="http://schemas.microsoft.com/office/drawing/2014/main" id="{9BF48675-045D-7732-1187-9B7FACECF99B}"/>
                    </a:ext>
                  </a:extLst>
                </p:cNvPr>
                <p:cNvGrpSpPr/>
                <p:nvPr/>
              </p:nvGrpSpPr>
              <p:grpSpPr>
                <a:xfrm>
                  <a:off x="2838560" y="4782564"/>
                  <a:ext cx="2242438" cy="2597167"/>
                  <a:chOff x="1120140" y="1433327"/>
                  <a:chExt cx="2242438" cy="2597167"/>
                </a:xfrm>
              </p:grpSpPr>
              <p:cxnSp>
                <p:nvCxnSpPr>
                  <p:cNvPr id="16" name="직선 화살표 연결선 15">
                    <a:extLst>
                      <a:ext uri="{FF2B5EF4-FFF2-40B4-BE49-F238E27FC236}">
                        <a16:creationId xmlns:a16="http://schemas.microsoft.com/office/drawing/2014/main" id="{4717DA40-8D13-203B-118D-045E1A3C4E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8105" y="1637200"/>
                    <a:ext cx="0" cy="2393294"/>
                  </a:xfrm>
                  <a:prstGeom prst="straightConnector1">
                    <a:avLst/>
                  </a:prstGeom>
                  <a:ln w="38100">
                    <a:solidFill>
                      <a:srgbClr val="00B050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직선 화살표 연결선 16">
                    <a:extLst>
                      <a:ext uri="{FF2B5EF4-FFF2-40B4-BE49-F238E27FC236}">
                        <a16:creationId xmlns:a16="http://schemas.microsoft.com/office/drawing/2014/main" id="{6222EC03-39A0-7EBA-2640-9D2A6D70C0A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20140" y="2564859"/>
                    <a:ext cx="2146570" cy="0"/>
                  </a:xfrm>
                  <a:prstGeom prst="straightConnector1">
                    <a:avLst/>
                  </a:prstGeom>
                  <a:ln w="38100">
                    <a:solidFill>
                      <a:srgbClr val="FF0000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직선 화살표 연결선 17">
                    <a:extLst>
                      <a:ext uri="{FF2B5EF4-FFF2-40B4-BE49-F238E27FC236}">
                        <a16:creationId xmlns:a16="http://schemas.microsoft.com/office/drawing/2014/main" id="{BEB55E42-2B51-C4E6-B8C7-45B1FE61652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72035" y="1494817"/>
                    <a:ext cx="1440718" cy="1504545"/>
                  </a:xfrm>
                  <a:prstGeom prst="straightConnector1">
                    <a:avLst/>
                  </a:prstGeom>
                  <a:ln w="38100">
                    <a:solidFill>
                      <a:srgbClr val="0000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998F5D00-2576-4FD0-0EC8-98B0F006089F}"/>
                      </a:ext>
                    </a:extLst>
                  </p:cNvPr>
                  <p:cNvSpPr txBox="1"/>
                  <p:nvPr/>
                </p:nvSpPr>
                <p:spPr>
                  <a:xfrm>
                    <a:off x="2911019" y="2287860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FF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X</a:t>
                    </a:r>
                    <a:endParaRPr lang="ko-KR" altLang="en-US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E8368740-46A7-82D0-FCDA-5495DC3216A9}"/>
                      </a:ext>
                    </a:extLst>
                  </p:cNvPr>
                  <p:cNvSpPr txBox="1"/>
                  <p:nvPr/>
                </p:nvSpPr>
                <p:spPr>
                  <a:xfrm>
                    <a:off x="1510631" y="3713146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00B05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Y</a:t>
                    </a:r>
                    <a:endParaRPr lang="ko-KR" altLang="en-US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C8E0512B-3AB0-4C42-EEA0-92C51198BB7B}"/>
                      </a:ext>
                    </a:extLst>
                  </p:cNvPr>
                  <p:cNvSpPr txBox="1"/>
                  <p:nvPr/>
                </p:nvSpPr>
                <p:spPr>
                  <a:xfrm>
                    <a:off x="2398208" y="1433327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0000FF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Z</a:t>
                    </a:r>
                    <a:endParaRPr lang="ko-KR" altLang="en-US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22" name="타원 21">
                    <a:extLst>
                      <a:ext uri="{FF2B5EF4-FFF2-40B4-BE49-F238E27FC236}">
                        <a16:creationId xmlns:a16="http://schemas.microsoft.com/office/drawing/2014/main" id="{9B47A6A7-3AC9-988B-A108-6B73248EB75F}"/>
                      </a:ext>
                    </a:extLst>
                  </p:cNvPr>
                  <p:cNvSpPr/>
                  <p:nvPr/>
                </p:nvSpPr>
                <p:spPr>
                  <a:xfrm>
                    <a:off x="1753076" y="2531708"/>
                    <a:ext cx="85297" cy="85297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b="1"/>
                  </a:p>
                </p:txBody>
              </p:sp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96E045B9-A43E-6C63-79DD-4941E841024A}"/>
                      </a:ext>
                    </a:extLst>
                  </p:cNvPr>
                  <p:cNvSpPr txBox="1"/>
                  <p:nvPr/>
                </p:nvSpPr>
                <p:spPr>
                  <a:xfrm>
                    <a:off x="2716886" y="2617005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FF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Pitch</a:t>
                    </a:r>
                    <a:endParaRPr lang="ko-KR" altLang="en-US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6FEC7BD9-FBE2-317D-84EA-176CA6224B0B}"/>
                      </a:ext>
                    </a:extLst>
                  </p:cNvPr>
                  <p:cNvSpPr txBox="1"/>
                  <p:nvPr/>
                </p:nvSpPr>
                <p:spPr>
                  <a:xfrm>
                    <a:off x="1736701" y="3713146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00B05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Yaw</a:t>
                    </a:r>
                    <a:endParaRPr lang="ko-KR" altLang="en-US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F9BF2767-CA2B-A10C-24F6-49B1EB9CBB7E}"/>
                      </a:ext>
                    </a:extLst>
                  </p:cNvPr>
                  <p:cNvSpPr txBox="1"/>
                  <p:nvPr/>
                </p:nvSpPr>
                <p:spPr>
                  <a:xfrm>
                    <a:off x="2541365" y="1637200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0000FF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Roll</a:t>
                    </a:r>
                    <a:endParaRPr lang="ko-KR" altLang="en-US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</p:grpSp>
            <p:cxnSp>
              <p:nvCxnSpPr>
                <p:cNvPr id="10" name="직선 연결선 9">
                  <a:extLst>
                    <a:ext uri="{FF2B5EF4-FFF2-40B4-BE49-F238E27FC236}">
                      <a16:creationId xmlns:a16="http://schemas.microsoft.com/office/drawing/2014/main" id="{563F7780-B369-FE73-BC35-AFAD84B27117}"/>
                    </a:ext>
                  </a:extLst>
                </p:cNvPr>
                <p:cNvCxnSpPr>
                  <a:cxnSpLocks/>
                  <a:stCxn id="11" idx="0"/>
                </p:cNvCxnSpPr>
                <p:nvPr/>
              </p:nvCxnSpPr>
              <p:spPr>
                <a:xfrm flipV="1">
                  <a:off x="4208026" y="5637097"/>
                  <a:ext cx="0" cy="730343"/>
                </a:xfrm>
                <a:prstGeom prst="line">
                  <a:avLst/>
                </a:prstGeom>
                <a:ln>
                  <a:solidFill>
                    <a:srgbClr val="00B050"/>
                  </a:solidFill>
                  <a:prstDash val="sys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FAA1E340-9885-05F5-0CA0-37EDC090F404}"/>
                    </a:ext>
                  </a:extLst>
                </p:cNvPr>
                <p:cNvSpPr/>
                <p:nvPr/>
              </p:nvSpPr>
              <p:spPr>
                <a:xfrm>
                  <a:off x="4165377" y="6367440"/>
                  <a:ext cx="85297" cy="8529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/>
                </a:p>
              </p:txBody>
            </p:sp>
            <p:cxnSp>
              <p:nvCxnSpPr>
                <p:cNvPr id="12" name="직선 연결선 11">
                  <a:extLst>
                    <a:ext uri="{FF2B5EF4-FFF2-40B4-BE49-F238E27FC236}">
                      <a16:creationId xmlns:a16="http://schemas.microsoft.com/office/drawing/2014/main" id="{ED841C6E-7571-EB91-9194-86EA32A683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536682" y="5645726"/>
                  <a:ext cx="671343" cy="235447"/>
                </a:xfrm>
                <a:prstGeom prst="line">
                  <a:avLst/>
                </a:prstGeom>
                <a:ln>
                  <a:solidFill>
                    <a:srgbClr val="CC00CC"/>
                  </a:solidFill>
                  <a:prstDash val="sys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3" name="TextBox 12">
                      <a:extLst>
                        <a:ext uri="{FF2B5EF4-FFF2-40B4-BE49-F238E27FC236}">
                          <a16:creationId xmlns:a16="http://schemas.microsoft.com/office/drawing/2014/main" id="{BE563E39-9A31-554C-F871-3438CE79804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82964" y="5337923"/>
                      <a:ext cx="258084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altLang="ko-KR" b="1" i="1" smtClean="0">
                                <a:solidFill>
                                  <a:srgbClr val="CC00CC"/>
                                </a:solidFill>
                                <a:latin typeface="Cambria Math" panose="02040503050406030204" pitchFamily="18" charset="0"/>
                              </a:rPr>
                              <m:t>𝝓</m:t>
                            </m:r>
                          </m:oMath>
                        </m:oMathPara>
                      </a14:m>
                      <a:endParaRPr lang="en-US" altLang="ko-KR" b="1">
                        <a:solidFill>
                          <a:srgbClr val="CC00CC"/>
                        </a:solidFill>
                      </a:endParaRPr>
                    </a:p>
                  </p:txBody>
                </p:sp>
              </mc:Choice>
              <mc:Fallback>
                <p:sp>
                  <p:nvSpPr>
                    <p:cNvPr id="13" name="TextBox 12">
                      <a:extLst>
                        <a:ext uri="{FF2B5EF4-FFF2-40B4-BE49-F238E27FC236}">
                          <a16:creationId xmlns:a16="http://schemas.microsoft.com/office/drawing/2014/main" id="{BE563E39-9A31-554C-F871-3438CE798043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982964" y="5337923"/>
                      <a:ext cx="258084" cy="276999"/>
                    </a:xfrm>
                    <a:prstGeom prst="rect">
                      <a:avLst/>
                    </a:prstGeom>
                    <a:blipFill>
                      <a:blip r:embed="rId2"/>
                      <a:stretch>
                        <a:fillRect l="-26190" r="-28571" b="-4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ko-KR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3A2B0D61-E0D3-CCA7-B46A-4C28535FB70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39637" y="5654443"/>
                      <a:ext cx="205184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altLang="ko-KR" b="1" i="1" smtClean="0">
                                <a:solidFill>
                                  <a:srgbClr val="CC00CC"/>
                                </a:solidFill>
                                <a:latin typeface="Cambria Math" panose="02040503050406030204" pitchFamily="18" charset="0"/>
                              </a:rPr>
                              <m:t>𝒓</m:t>
                            </m:r>
                          </m:oMath>
                        </m:oMathPara>
                      </a14:m>
                      <a:endParaRPr lang="en-US" altLang="ko-KR" b="1">
                        <a:solidFill>
                          <a:srgbClr val="CC00CC"/>
                        </a:solidFill>
                      </a:endParaRPr>
                    </a:p>
                  </p:txBody>
                </p:sp>
              </mc:Choice>
              <mc:Fallback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3A2B0D61-E0D3-CCA7-B46A-4C28535FB70E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939637" y="5654443"/>
                      <a:ext cx="205184" cy="276999"/>
                    </a:xfrm>
                    <a:prstGeom prst="rect">
                      <a:avLst/>
                    </a:prstGeom>
                    <a:blipFill>
                      <a:blip r:embed="rId3"/>
                      <a:stretch>
                        <a:fillRect l="-8824" r="-8824" b="-444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ko-KR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A6F1C569-649E-C5DB-8EB6-2A595D351FF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50674" y="6407954"/>
                      <a:ext cx="1043555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𝑷</m:t>
                            </m:r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𝒓</m:t>
                            </m:r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𝝓</m:t>
                            </m:r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𝒚</m:t>
                            </m:r>
                            <m:r>
                              <a:rPr lang="en-US" altLang="ko-KR" b="1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ko-KR" altLang="en-US" b="1"/>
                    </a:p>
                  </p:txBody>
                </p:sp>
              </mc:Choice>
              <mc:Fallback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A6F1C569-649E-C5DB-8EB6-2A595D351FF5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50674" y="6407954"/>
                      <a:ext cx="1043555" cy="276999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 l="-4094" r="-7018" b="-3695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ko-KR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8CECA4A-5B32-B48E-FA81-35A46FFF2B92}"/>
                </a:ext>
              </a:extLst>
            </p:cNvPr>
            <p:cNvSpPr txBox="1"/>
            <p:nvPr/>
          </p:nvSpPr>
          <p:spPr>
            <a:xfrm>
              <a:off x="3339322" y="4163396"/>
              <a:ext cx="12618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원통 좌표계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17A95D5-6CE1-75BB-5ADE-DAB4DA506D98}"/>
              </a:ext>
            </a:extLst>
          </p:cNvPr>
          <p:cNvGrpSpPr/>
          <p:nvPr/>
        </p:nvGrpSpPr>
        <p:grpSpPr>
          <a:xfrm>
            <a:off x="3684538" y="-1016241"/>
            <a:ext cx="2420339" cy="3267932"/>
            <a:chOff x="6047552" y="3996893"/>
            <a:chExt cx="2420339" cy="3267932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B8C1DC7F-283B-317C-6C06-991E456584D2}"/>
                </a:ext>
              </a:extLst>
            </p:cNvPr>
            <p:cNvGrpSpPr/>
            <p:nvPr/>
          </p:nvGrpSpPr>
          <p:grpSpPr>
            <a:xfrm>
              <a:off x="6047552" y="4667658"/>
              <a:ext cx="2420339" cy="2597167"/>
              <a:chOff x="5658736" y="4782564"/>
              <a:chExt cx="2420339" cy="2597167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48EBBE5A-E9AE-6245-2573-4047A5EB44A0}"/>
                  </a:ext>
                </a:extLst>
              </p:cNvPr>
              <p:cNvGrpSpPr/>
              <p:nvPr/>
            </p:nvGrpSpPr>
            <p:grpSpPr>
              <a:xfrm>
                <a:off x="5658736" y="4782564"/>
                <a:ext cx="2420339" cy="2597167"/>
                <a:chOff x="2838560" y="4782564"/>
                <a:chExt cx="2420339" cy="2597167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BB581C4A-1E67-878E-1815-86FDA542B2CB}"/>
                    </a:ext>
                  </a:extLst>
                </p:cNvPr>
                <p:cNvGrpSpPr/>
                <p:nvPr/>
              </p:nvGrpSpPr>
              <p:grpSpPr>
                <a:xfrm>
                  <a:off x="2838560" y="4782564"/>
                  <a:ext cx="2242438" cy="2597167"/>
                  <a:chOff x="1120140" y="1433327"/>
                  <a:chExt cx="2242438" cy="2597167"/>
                </a:xfrm>
              </p:grpSpPr>
              <p:cxnSp>
                <p:nvCxnSpPr>
                  <p:cNvPr id="41" name="직선 화살표 연결선 40">
                    <a:extLst>
                      <a:ext uri="{FF2B5EF4-FFF2-40B4-BE49-F238E27FC236}">
                        <a16:creationId xmlns:a16="http://schemas.microsoft.com/office/drawing/2014/main" id="{4FBF8E2B-67EB-078B-D523-3C4B6C91F2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8105" y="1637200"/>
                    <a:ext cx="0" cy="2393294"/>
                  </a:xfrm>
                  <a:prstGeom prst="straightConnector1">
                    <a:avLst/>
                  </a:prstGeom>
                  <a:ln w="38100">
                    <a:solidFill>
                      <a:srgbClr val="00B050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직선 화살표 연결선 41">
                    <a:extLst>
                      <a:ext uri="{FF2B5EF4-FFF2-40B4-BE49-F238E27FC236}">
                        <a16:creationId xmlns:a16="http://schemas.microsoft.com/office/drawing/2014/main" id="{F8172870-46E1-DAA8-A30E-5F045310E73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20140" y="2564859"/>
                    <a:ext cx="2146570" cy="0"/>
                  </a:xfrm>
                  <a:prstGeom prst="straightConnector1">
                    <a:avLst/>
                  </a:prstGeom>
                  <a:ln w="38100">
                    <a:solidFill>
                      <a:srgbClr val="FF0000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직선 화살표 연결선 42">
                    <a:extLst>
                      <a:ext uri="{FF2B5EF4-FFF2-40B4-BE49-F238E27FC236}">
                        <a16:creationId xmlns:a16="http://schemas.microsoft.com/office/drawing/2014/main" id="{07B5C93F-2E0B-6574-1D9C-71A025F4022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72035" y="1494817"/>
                    <a:ext cx="1440718" cy="1504545"/>
                  </a:xfrm>
                  <a:prstGeom prst="straightConnector1">
                    <a:avLst/>
                  </a:prstGeom>
                  <a:ln w="38100">
                    <a:solidFill>
                      <a:srgbClr val="0000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0C9A8B2B-B5D3-F596-46F3-AB3D090C4A82}"/>
                      </a:ext>
                    </a:extLst>
                  </p:cNvPr>
                  <p:cNvSpPr txBox="1"/>
                  <p:nvPr/>
                </p:nvSpPr>
                <p:spPr>
                  <a:xfrm>
                    <a:off x="2911019" y="2287860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FF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X</a:t>
                    </a:r>
                    <a:endParaRPr lang="ko-KR" altLang="en-US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42C036AD-89AE-058B-E7E1-6B4A37A9A239}"/>
                      </a:ext>
                    </a:extLst>
                  </p:cNvPr>
                  <p:cNvSpPr txBox="1"/>
                  <p:nvPr/>
                </p:nvSpPr>
                <p:spPr>
                  <a:xfrm>
                    <a:off x="1510631" y="3713146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00B05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Y</a:t>
                    </a:r>
                    <a:endParaRPr lang="ko-KR" altLang="en-US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43E9DAC1-FD81-5B52-2D4A-984AE2BD3CDE}"/>
                      </a:ext>
                    </a:extLst>
                  </p:cNvPr>
                  <p:cNvSpPr txBox="1"/>
                  <p:nvPr/>
                </p:nvSpPr>
                <p:spPr>
                  <a:xfrm>
                    <a:off x="2398208" y="1433327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0000FF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Z</a:t>
                    </a:r>
                    <a:endParaRPr lang="ko-KR" altLang="en-US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47" name="타원 46">
                    <a:extLst>
                      <a:ext uri="{FF2B5EF4-FFF2-40B4-BE49-F238E27FC236}">
                        <a16:creationId xmlns:a16="http://schemas.microsoft.com/office/drawing/2014/main" id="{0299B759-D7FA-296B-1F45-9BF26A03060E}"/>
                      </a:ext>
                    </a:extLst>
                  </p:cNvPr>
                  <p:cNvSpPr/>
                  <p:nvPr/>
                </p:nvSpPr>
                <p:spPr>
                  <a:xfrm>
                    <a:off x="1753076" y="2531708"/>
                    <a:ext cx="85297" cy="85297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E3BB73AA-12FF-C8CC-2C93-0298C51F30E5}"/>
                      </a:ext>
                    </a:extLst>
                  </p:cNvPr>
                  <p:cNvSpPr txBox="1"/>
                  <p:nvPr/>
                </p:nvSpPr>
                <p:spPr>
                  <a:xfrm>
                    <a:off x="2716886" y="2617005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FF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Pitch</a:t>
                    </a:r>
                    <a:endParaRPr lang="ko-KR" altLang="en-US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A64756B1-950C-5008-5C47-C9C56D3DA56B}"/>
                      </a:ext>
                    </a:extLst>
                  </p:cNvPr>
                  <p:cNvSpPr txBox="1"/>
                  <p:nvPr/>
                </p:nvSpPr>
                <p:spPr>
                  <a:xfrm>
                    <a:off x="1736701" y="3713146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00B05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Yaw</a:t>
                    </a:r>
                    <a:endParaRPr lang="ko-KR" altLang="en-US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35E2499A-0E83-3292-2BC0-BED58C1E1A70}"/>
                      </a:ext>
                    </a:extLst>
                  </p:cNvPr>
                  <p:cNvSpPr txBox="1"/>
                  <p:nvPr/>
                </p:nvSpPr>
                <p:spPr>
                  <a:xfrm>
                    <a:off x="2541365" y="1637200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0000FF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Roll</a:t>
                    </a:r>
                    <a:endParaRPr lang="ko-KR" altLang="en-US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</p:grpSp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77641295-F0F9-3968-20EA-5D72AB32583D}"/>
                    </a:ext>
                  </a:extLst>
                </p:cNvPr>
                <p:cNvCxnSpPr>
                  <a:cxnSpLocks/>
                  <a:stCxn id="36" idx="0"/>
                </p:cNvCxnSpPr>
                <p:nvPr/>
              </p:nvCxnSpPr>
              <p:spPr>
                <a:xfrm flipV="1">
                  <a:off x="4208026" y="5637097"/>
                  <a:ext cx="0" cy="730343"/>
                </a:xfrm>
                <a:prstGeom prst="line">
                  <a:avLst/>
                </a:prstGeom>
                <a:ln>
                  <a:solidFill>
                    <a:srgbClr val="00B050"/>
                  </a:solidFill>
                  <a:prstDash val="sys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2E7C75F7-2EB8-AD48-9ECA-487B92B5BC04}"/>
                    </a:ext>
                  </a:extLst>
                </p:cNvPr>
                <p:cNvSpPr/>
                <p:nvPr/>
              </p:nvSpPr>
              <p:spPr>
                <a:xfrm>
                  <a:off x="4165377" y="6367440"/>
                  <a:ext cx="85297" cy="8529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A22CCBD2-08D9-6CE2-F7F7-53FECE07AC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536682" y="5645726"/>
                  <a:ext cx="671343" cy="235447"/>
                </a:xfrm>
                <a:prstGeom prst="line">
                  <a:avLst/>
                </a:prstGeom>
                <a:ln>
                  <a:solidFill>
                    <a:srgbClr val="CC00CC"/>
                  </a:solidFill>
                  <a:prstDash val="sys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8" name="TextBox 37">
                      <a:extLst>
                        <a:ext uri="{FF2B5EF4-FFF2-40B4-BE49-F238E27FC236}">
                          <a16:creationId xmlns:a16="http://schemas.microsoft.com/office/drawing/2014/main" id="{05B520E2-76F7-FB34-3DBE-557BEF85EA3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65740" y="5358830"/>
                      <a:ext cx="24526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en-US" altLang="ko-KR" b="0" i="1" smtClean="0">
                                <a:solidFill>
                                  <a:srgbClr val="CC00CC"/>
                                </a:solidFill>
                                <a:latin typeface="Cambria Math" panose="02040503050406030204" pitchFamily="18" charset="0"/>
                              </a:rPr>
                              <m:t>ϕ</m:t>
                            </m:r>
                          </m:oMath>
                        </m:oMathPara>
                      </a14:m>
                      <a:endParaRPr lang="en-US" altLang="ko-KR" b="0">
                        <a:solidFill>
                          <a:srgbClr val="CC00CC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259" name="TextBox 258">
                      <a:extLst>
                        <a:ext uri="{FF2B5EF4-FFF2-40B4-BE49-F238E27FC236}">
                          <a16:creationId xmlns:a16="http://schemas.microsoft.com/office/drawing/2014/main" id="{474A018E-E298-D02C-AD98-02193A337E5D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965740" y="5358830"/>
                      <a:ext cx="245260" cy="276999"/>
                    </a:xfrm>
                    <a:prstGeom prst="rect">
                      <a:avLst/>
                    </a:prstGeom>
                    <a:blipFill>
                      <a:blip r:embed="rId13"/>
                      <a:stretch>
                        <a:fillRect l="-24390" r="-26829" b="-3695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ko-KR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9" name="TextBox 38">
                      <a:extLst>
                        <a:ext uri="{FF2B5EF4-FFF2-40B4-BE49-F238E27FC236}">
                          <a16:creationId xmlns:a16="http://schemas.microsoft.com/office/drawing/2014/main" id="{911A5170-64E9-8C52-2AB9-B18A8D81582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69283" y="6228940"/>
                      <a:ext cx="195823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r>
                              <a:rPr lang="en-US" altLang="ko-KR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oMath>
                        </m:oMathPara>
                      </a14:m>
                      <a:endParaRPr lang="en-US" altLang="ko-KR" b="0">
                        <a:solidFill>
                          <a:srgbClr val="CC00CC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260" name="TextBox 259">
                      <a:extLst>
                        <a:ext uri="{FF2B5EF4-FFF2-40B4-BE49-F238E27FC236}">
                          <a16:creationId xmlns:a16="http://schemas.microsoft.com/office/drawing/2014/main" id="{8D9FD1A1-EE95-E135-1438-818A3D537139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869283" y="6228940"/>
                      <a:ext cx="195823" cy="276999"/>
                    </a:xfrm>
                    <a:prstGeom prst="rect">
                      <a:avLst/>
                    </a:prstGeom>
                    <a:blipFill>
                      <a:blip r:embed="rId14"/>
                      <a:stretch>
                        <a:fillRect l="-9375" r="-9375" b="-444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ko-KR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40" name="TextBox 39">
                      <a:extLst>
                        <a:ext uri="{FF2B5EF4-FFF2-40B4-BE49-F238E27FC236}">
                          <a16:creationId xmlns:a16="http://schemas.microsoft.com/office/drawing/2014/main" id="{791FB23B-A64F-B2F8-8160-3E8AD31120E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50674" y="6407954"/>
                      <a:ext cx="1008225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ko-KR" altLang="en-US"/>
                    </a:p>
                  </p:txBody>
                </p:sp>
              </mc:Choice>
              <mc:Fallback xmlns="">
                <p:sp>
                  <p:nvSpPr>
                    <p:cNvPr id="261" name="TextBox 260">
                      <a:extLst>
                        <a:ext uri="{FF2B5EF4-FFF2-40B4-BE49-F238E27FC236}">
                          <a16:creationId xmlns:a16="http://schemas.microsoft.com/office/drawing/2014/main" id="{EB97890A-B222-9CD6-E61E-69CA01E81836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4250674" y="6407954"/>
                      <a:ext cx="1008225" cy="276999"/>
                    </a:xfrm>
                    <a:prstGeom prst="rect">
                      <a:avLst/>
                    </a:prstGeom>
                    <a:blipFill>
                      <a:blip r:embed="rId15"/>
                      <a:stretch>
                        <a:fillRect l="-3614" r="-6024" b="-3695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ko-KR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89EA8769-6ED1-CBAA-93C1-C1EE4D283EA8}"/>
                  </a:ext>
                </a:extLst>
              </p:cNvPr>
              <p:cNvCxnSpPr>
                <a:cxnSpLocks/>
                <a:stCxn id="36" idx="1"/>
              </p:cNvCxnSpPr>
              <p:nvPr/>
            </p:nvCxnSpPr>
            <p:spPr>
              <a:xfrm flipH="1" flipV="1">
                <a:off x="6355458" y="5911596"/>
                <a:ext cx="642586" cy="468335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부분 원형 30">
                <a:extLst>
                  <a:ext uri="{FF2B5EF4-FFF2-40B4-BE49-F238E27FC236}">
                    <a16:creationId xmlns:a16="http://schemas.microsoft.com/office/drawing/2014/main" id="{A6F2483E-0BCD-69B3-99E9-7FEA66BE7B49}"/>
                  </a:ext>
                </a:extLst>
              </p:cNvPr>
              <p:cNvSpPr/>
              <p:nvPr/>
            </p:nvSpPr>
            <p:spPr>
              <a:xfrm rot="13547541">
                <a:off x="5727288" y="5325800"/>
                <a:ext cx="1183875" cy="1153621"/>
              </a:xfrm>
              <a:prstGeom prst="pie">
                <a:avLst>
                  <a:gd name="adj1" fmla="val 5404936"/>
                  <a:gd name="adj2" fmla="val 6931359"/>
                </a:avLst>
              </a:prstGeom>
              <a:solidFill>
                <a:srgbClr val="CC00CC">
                  <a:alpha val="2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부분 원형 31">
                <a:extLst>
                  <a:ext uri="{FF2B5EF4-FFF2-40B4-BE49-F238E27FC236}">
                    <a16:creationId xmlns:a16="http://schemas.microsoft.com/office/drawing/2014/main" id="{4D8924AA-CA40-BA62-FF22-DC5CD57FED2B}"/>
                  </a:ext>
                </a:extLst>
              </p:cNvPr>
              <p:cNvSpPr/>
              <p:nvPr/>
            </p:nvSpPr>
            <p:spPr>
              <a:xfrm rot="13547541">
                <a:off x="5921535" y="5518838"/>
                <a:ext cx="787673" cy="767544"/>
              </a:xfrm>
              <a:prstGeom prst="pie">
                <a:avLst>
                  <a:gd name="adj1" fmla="val 6938789"/>
                  <a:gd name="adj2" fmla="val 10114350"/>
                </a:avLst>
              </a:prstGeom>
              <a:solidFill>
                <a:schemeClr val="tx1">
                  <a:alpha val="2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9417E128-5329-33AB-FCA0-FBC2F31DEAF1}"/>
                      </a:ext>
                    </a:extLst>
                  </p:cNvPr>
                  <p:cNvSpPr txBox="1"/>
                  <p:nvPr/>
                </p:nvSpPr>
                <p:spPr>
                  <a:xfrm>
                    <a:off x="6676751" y="5934456"/>
                    <a:ext cx="218330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"/>
                        </m:oMathParaPr>
                        <m:oMath xmlns:m="http://schemas.openxmlformats.org/officeDocument/2006/math">
                          <m:r>
                            <a:rPr lang="en-US" altLang="ko-KR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oMath>
                      </m:oMathPara>
                    </a14:m>
                    <a:endParaRPr lang="en-US" altLang="ko-KR" b="0">
                      <a:solidFill>
                        <a:srgbClr val="CC00CC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276" name="TextBox 275">
                    <a:extLst>
                      <a:ext uri="{FF2B5EF4-FFF2-40B4-BE49-F238E27FC236}">
                        <a16:creationId xmlns:a16="http://schemas.microsoft.com/office/drawing/2014/main" id="{D72D2FAA-750F-B764-4D82-90255EDDBE5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676751" y="5934456"/>
                    <a:ext cx="218330" cy="276999"/>
                  </a:xfrm>
                  <a:prstGeom prst="rect">
                    <a:avLst/>
                  </a:prstGeom>
                  <a:blipFill>
                    <a:blip r:embed="rId16"/>
                    <a:stretch>
                      <a:fillRect l="-20000" r="-17143" b="-11111"/>
                    </a:stretch>
                  </a:blipFill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718E03A-0D21-97F5-13CA-2C9314A7912C}"/>
                </a:ext>
              </a:extLst>
            </p:cNvPr>
            <p:cNvSpPr txBox="1"/>
            <p:nvPr/>
          </p:nvSpPr>
          <p:spPr>
            <a:xfrm>
              <a:off x="6543790" y="3996893"/>
              <a:ext cx="12618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구면 좌표계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4BF0E33A-E492-8BDF-9FD9-ED21FA51ADE5}"/>
              </a:ext>
            </a:extLst>
          </p:cNvPr>
          <p:cNvGrpSpPr/>
          <p:nvPr/>
        </p:nvGrpSpPr>
        <p:grpSpPr>
          <a:xfrm>
            <a:off x="7484149" y="-812615"/>
            <a:ext cx="6397173" cy="3216335"/>
            <a:chOff x="0" y="-742069"/>
            <a:chExt cx="6397173" cy="3216335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1EED6C9F-2591-141C-8F8E-023CFEAD5D33}"/>
                </a:ext>
              </a:extLst>
            </p:cNvPr>
            <p:cNvGrpSpPr/>
            <p:nvPr/>
          </p:nvGrpSpPr>
          <p:grpSpPr>
            <a:xfrm>
              <a:off x="0" y="-742069"/>
              <a:ext cx="2397198" cy="3216335"/>
              <a:chOff x="54507" y="4163396"/>
              <a:chExt cx="2397198" cy="3216335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F8AD0BD7-1447-DF80-1E3E-E571E83A668A}"/>
                  </a:ext>
                </a:extLst>
              </p:cNvPr>
              <p:cNvSpPr txBox="1"/>
              <p:nvPr/>
            </p:nvSpPr>
            <p:spPr>
              <a:xfrm>
                <a:off x="750382" y="4163396"/>
                <a:ext cx="12618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직교 좌표계</a:t>
                </a:r>
              </a:p>
            </p:txBody>
          </p: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5314D502-D0EF-CEFB-C91B-423BBDAB640D}"/>
                  </a:ext>
                </a:extLst>
              </p:cNvPr>
              <p:cNvGrpSpPr/>
              <p:nvPr/>
            </p:nvGrpSpPr>
            <p:grpSpPr>
              <a:xfrm>
                <a:off x="54507" y="4782564"/>
                <a:ext cx="2397198" cy="2597167"/>
                <a:chOff x="54507" y="4782564"/>
                <a:chExt cx="2397198" cy="2597167"/>
              </a:xfrm>
            </p:grpSpPr>
            <p:grpSp>
              <p:nvGrpSpPr>
                <p:cNvPr id="78" name="그룹 77">
                  <a:extLst>
                    <a:ext uri="{FF2B5EF4-FFF2-40B4-BE49-F238E27FC236}">
                      <a16:creationId xmlns:a16="http://schemas.microsoft.com/office/drawing/2014/main" id="{8D4760F1-0BFD-AE4D-E7A0-CB0B41EE40A5}"/>
                    </a:ext>
                  </a:extLst>
                </p:cNvPr>
                <p:cNvGrpSpPr/>
                <p:nvPr/>
              </p:nvGrpSpPr>
              <p:grpSpPr>
                <a:xfrm>
                  <a:off x="54507" y="4782564"/>
                  <a:ext cx="2242438" cy="2597167"/>
                  <a:chOff x="1120140" y="1433327"/>
                  <a:chExt cx="2242438" cy="2597167"/>
                </a:xfrm>
              </p:grpSpPr>
              <p:cxnSp>
                <p:nvCxnSpPr>
                  <p:cNvPr id="84" name="직선 화살표 연결선 83">
                    <a:extLst>
                      <a:ext uri="{FF2B5EF4-FFF2-40B4-BE49-F238E27FC236}">
                        <a16:creationId xmlns:a16="http://schemas.microsoft.com/office/drawing/2014/main" id="{41D26EBB-F2BD-2B32-DB51-24499EA7869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8105" y="1637200"/>
                    <a:ext cx="0" cy="2393294"/>
                  </a:xfrm>
                  <a:prstGeom prst="straightConnector1">
                    <a:avLst/>
                  </a:prstGeom>
                  <a:ln w="38100">
                    <a:solidFill>
                      <a:srgbClr val="00B050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직선 화살표 연결선 84">
                    <a:extLst>
                      <a:ext uri="{FF2B5EF4-FFF2-40B4-BE49-F238E27FC236}">
                        <a16:creationId xmlns:a16="http://schemas.microsoft.com/office/drawing/2014/main" id="{A84371C9-D208-8D00-A6E6-18EEFE6E11B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20140" y="2564859"/>
                    <a:ext cx="2146570" cy="0"/>
                  </a:xfrm>
                  <a:prstGeom prst="straightConnector1">
                    <a:avLst/>
                  </a:prstGeom>
                  <a:ln w="38100">
                    <a:solidFill>
                      <a:srgbClr val="FF0000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직선 화살표 연결선 85">
                    <a:extLst>
                      <a:ext uri="{FF2B5EF4-FFF2-40B4-BE49-F238E27FC236}">
                        <a16:creationId xmlns:a16="http://schemas.microsoft.com/office/drawing/2014/main" id="{DE00D536-8CFC-3F4C-74B6-B63EC5172F3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72035" y="1494817"/>
                    <a:ext cx="1440718" cy="1504545"/>
                  </a:xfrm>
                  <a:prstGeom prst="straightConnector1">
                    <a:avLst/>
                  </a:prstGeom>
                  <a:ln w="38100">
                    <a:solidFill>
                      <a:srgbClr val="0000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7" name="TextBox 86">
                    <a:extLst>
                      <a:ext uri="{FF2B5EF4-FFF2-40B4-BE49-F238E27FC236}">
                        <a16:creationId xmlns:a16="http://schemas.microsoft.com/office/drawing/2014/main" id="{3F681B8F-FD56-BA2A-BAC7-9A93BF6DCACD}"/>
                      </a:ext>
                    </a:extLst>
                  </p:cNvPr>
                  <p:cNvSpPr txBox="1"/>
                  <p:nvPr/>
                </p:nvSpPr>
                <p:spPr>
                  <a:xfrm>
                    <a:off x="2911019" y="2287860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FF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X</a:t>
                    </a:r>
                    <a:endParaRPr lang="ko-KR" altLang="en-US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88" name="TextBox 87">
                    <a:extLst>
                      <a:ext uri="{FF2B5EF4-FFF2-40B4-BE49-F238E27FC236}">
                        <a16:creationId xmlns:a16="http://schemas.microsoft.com/office/drawing/2014/main" id="{65B0EE60-E41B-07E8-FD8D-6259711C09B8}"/>
                      </a:ext>
                    </a:extLst>
                  </p:cNvPr>
                  <p:cNvSpPr txBox="1"/>
                  <p:nvPr/>
                </p:nvSpPr>
                <p:spPr>
                  <a:xfrm>
                    <a:off x="1510631" y="3713146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00B05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Y</a:t>
                    </a:r>
                    <a:endParaRPr lang="ko-KR" altLang="en-US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89" name="TextBox 88">
                    <a:extLst>
                      <a:ext uri="{FF2B5EF4-FFF2-40B4-BE49-F238E27FC236}">
                        <a16:creationId xmlns:a16="http://schemas.microsoft.com/office/drawing/2014/main" id="{F3833CE5-B12D-2063-AAE8-7DC1F6F7561A}"/>
                      </a:ext>
                    </a:extLst>
                  </p:cNvPr>
                  <p:cNvSpPr txBox="1"/>
                  <p:nvPr/>
                </p:nvSpPr>
                <p:spPr>
                  <a:xfrm>
                    <a:off x="2398208" y="1433327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0000FF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Z</a:t>
                    </a:r>
                    <a:endParaRPr lang="ko-KR" altLang="en-US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90" name="타원 89">
                    <a:extLst>
                      <a:ext uri="{FF2B5EF4-FFF2-40B4-BE49-F238E27FC236}">
                        <a16:creationId xmlns:a16="http://schemas.microsoft.com/office/drawing/2014/main" id="{C842DAC7-4663-1DB6-247C-60ED407CF7BA}"/>
                      </a:ext>
                    </a:extLst>
                  </p:cNvPr>
                  <p:cNvSpPr/>
                  <p:nvPr/>
                </p:nvSpPr>
                <p:spPr>
                  <a:xfrm>
                    <a:off x="1753076" y="2531708"/>
                    <a:ext cx="85297" cy="85297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91" name="TextBox 90">
                    <a:extLst>
                      <a:ext uri="{FF2B5EF4-FFF2-40B4-BE49-F238E27FC236}">
                        <a16:creationId xmlns:a16="http://schemas.microsoft.com/office/drawing/2014/main" id="{0F86B4B6-1C3F-8E0B-2588-3EC503B05BF8}"/>
                      </a:ext>
                    </a:extLst>
                  </p:cNvPr>
                  <p:cNvSpPr txBox="1"/>
                  <p:nvPr/>
                </p:nvSpPr>
                <p:spPr>
                  <a:xfrm>
                    <a:off x="2716886" y="2617005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FF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Pitch</a:t>
                    </a:r>
                    <a:endParaRPr lang="ko-KR" altLang="en-US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92" name="TextBox 91">
                    <a:extLst>
                      <a:ext uri="{FF2B5EF4-FFF2-40B4-BE49-F238E27FC236}">
                        <a16:creationId xmlns:a16="http://schemas.microsoft.com/office/drawing/2014/main" id="{11E7DEDD-0E07-8732-42B1-F6739B5825A3}"/>
                      </a:ext>
                    </a:extLst>
                  </p:cNvPr>
                  <p:cNvSpPr txBox="1"/>
                  <p:nvPr/>
                </p:nvSpPr>
                <p:spPr>
                  <a:xfrm>
                    <a:off x="1736701" y="3713146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00B05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Yaw</a:t>
                    </a:r>
                    <a:endParaRPr lang="ko-KR" altLang="en-US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C3AC3F52-9C40-8F44-9EAA-9409E8673720}"/>
                      </a:ext>
                    </a:extLst>
                  </p:cNvPr>
                  <p:cNvSpPr txBox="1"/>
                  <p:nvPr/>
                </p:nvSpPr>
                <p:spPr>
                  <a:xfrm>
                    <a:off x="2541365" y="1637200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0000FF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Roll</a:t>
                    </a:r>
                    <a:endParaRPr lang="ko-KR" altLang="en-US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</p:grpSp>
            <p:cxnSp>
              <p:nvCxnSpPr>
                <p:cNvPr id="79" name="직선 연결선 78">
                  <a:extLst>
                    <a:ext uri="{FF2B5EF4-FFF2-40B4-BE49-F238E27FC236}">
                      <a16:creationId xmlns:a16="http://schemas.microsoft.com/office/drawing/2014/main" id="{28A29BCC-D6C2-A47A-530C-08F029D96B10}"/>
                    </a:ext>
                  </a:extLst>
                </p:cNvPr>
                <p:cNvCxnSpPr>
                  <a:cxnSpLocks/>
                  <a:stCxn id="81" idx="0"/>
                </p:cNvCxnSpPr>
                <p:nvPr/>
              </p:nvCxnSpPr>
              <p:spPr>
                <a:xfrm flipV="1">
                  <a:off x="1423973" y="5637097"/>
                  <a:ext cx="0" cy="730343"/>
                </a:xfrm>
                <a:prstGeom prst="line">
                  <a:avLst/>
                </a:prstGeom>
                <a:ln>
                  <a:solidFill>
                    <a:srgbClr val="00B050"/>
                  </a:solidFill>
                  <a:prstDash val="sys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0" name="TextBox 79">
                      <a:extLst>
                        <a:ext uri="{FF2B5EF4-FFF2-40B4-BE49-F238E27FC236}">
                          <a16:creationId xmlns:a16="http://schemas.microsoft.com/office/drawing/2014/main" id="{52FBD20B-4A8F-5513-2A92-A5FE52F1E5F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75732" y="6396930"/>
                      <a:ext cx="975973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ko-KR" altLang="en-US"/>
                    </a:p>
                  </p:txBody>
                </p:sp>
              </mc:Choice>
              <mc:Fallback xmlns="">
                <p:sp>
                  <p:nvSpPr>
                    <p:cNvPr id="208" name="TextBox 207">
                      <a:extLst>
                        <a:ext uri="{FF2B5EF4-FFF2-40B4-BE49-F238E27FC236}">
                          <a16:creationId xmlns:a16="http://schemas.microsoft.com/office/drawing/2014/main" id="{E3F9E551-6226-59BA-E31B-2A0FC4BEF51C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475732" y="6396930"/>
                      <a:ext cx="975973" cy="276999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l="-3750" r="-6875" b="-40000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ko-KR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81" name="타원 80">
                  <a:extLst>
                    <a:ext uri="{FF2B5EF4-FFF2-40B4-BE49-F238E27FC236}">
                      <a16:creationId xmlns:a16="http://schemas.microsoft.com/office/drawing/2014/main" id="{7C67CE4E-D2D3-B7F7-CEC4-93A8CDEB6C95}"/>
                    </a:ext>
                  </a:extLst>
                </p:cNvPr>
                <p:cNvSpPr/>
                <p:nvPr/>
              </p:nvSpPr>
              <p:spPr>
                <a:xfrm>
                  <a:off x="1381324" y="6367440"/>
                  <a:ext cx="85297" cy="8529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82" name="직선 연결선 81">
                  <a:extLst>
                    <a:ext uri="{FF2B5EF4-FFF2-40B4-BE49-F238E27FC236}">
                      <a16:creationId xmlns:a16="http://schemas.microsoft.com/office/drawing/2014/main" id="{71794F65-D01D-C0CF-6CB5-0F820501F896}"/>
                    </a:ext>
                  </a:extLst>
                </p:cNvPr>
                <p:cNvCxnSpPr>
                  <a:cxnSpLocks/>
                  <a:stCxn id="81" idx="3"/>
                </p:cNvCxnSpPr>
                <p:nvPr/>
              </p:nvCxnSpPr>
              <p:spPr>
                <a:xfrm flipH="1">
                  <a:off x="714997" y="6440246"/>
                  <a:ext cx="678818" cy="672859"/>
                </a:xfrm>
                <a:prstGeom prst="line">
                  <a:avLst/>
                </a:prstGeom>
                <a:ln>
                  <a:solidFill>
                    <a:srgbClr val="0000FF"/>
                  </a:solidFill>
                  <a:prstDash val="sys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직선 연결선 82">
                  <a:extLst>
                    <a:ext uri="{FF2B5EF4-FFF2-40B4-BE49-F238E27FC236}">
                      <a16:creationId xmlns:a16="http://schemas.microsoft.com/office/drawing/2014/main" id="{49869DA7-5B26-8546-4F9D-C3203F968F3D}"/>
                    </a:ext>
                  </a:extLst>
                </p:cNvPr>
                <p:cNvCxnSpPr>
                  <a:cxnSpLocks/>
                  <a:stCxn id="81" idx="2"/>
                </p:cNvCxnSpPr>
                <p:nvPr/>
              </p:nvCxnSpPr>
              <p:spPr>
                <a:xfrm flipH="1" flipV="1">
                  <a:off x="714997" y="6410088"/>
                  <a:ext cx="666327" cy="1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prstDash val="sys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F275155C-18C4-8908-4D8B-C2B9A51DF272}"/>
                </a:ext>
              </a:extLst>
            </p:cNvPr>
            <p:cNvGrpSpPr/>
            <p:nvPr/>
          </p:nvGrpSpPr>
          <p:grpSpPr>
            <a:xfrm>
              <a:off x="3979591" y="-742069"/>
              <a:ext cx="2417582" cy="3216335"/>
              <a:chOff x="2838560" y="4163396"/>
              <a:chExt cx="2417582" cy="3216335"/>
            </a:xfrm>
          </p:grpSpPr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74D361E3-D811-31B4-1302-6F7C66BA2417}"/>
                  </a:ext>
                </a:extLst>
              </p:cNvPr>
              <p:cNvGrpSpPr/>
              <p:nvPr/>
            </p:nvGrpSpPr>
            <p:grpSpPr>
              <a:xfrm>
                <a:off x="2838560" y="4782564"/>
                <a:ext cx="2417582" cy="2597167"/>
                <a:chOff x="2838560" y="4782564"/>
                <a:chExt cx="2417582" cy="2597167"/>
              </a:xfrm>
            </p:grpSpPr>
            <p:sp>
              <p:nvSpPr>
                <p:cNvPr id="57" name="부분 원형 56">
                  <a:extLst>
                    <a:ext uri="{FF2B5EF4-FFF2-40B4-BE49-F238E27FC236}">
                      <a16:creationId xmlns:a16="http://schemas.microsoft.com/office/drawing/2014/main" id="{BD1CDC9B-6F78-1D29-65D9-34360E6A026D}"/>
                    </a:ext>
                  </a:extLst>
                </p:cNvPr>
                <p:cNvSpPr/>
                <p:nvPr/>
              </p:nvSpPr>
              <p:spPr>
                <a:xfrm rot="13547541">
                  <a:off x="2907113" y="5325800"/>
                  <a:ext cx="1183875" cy="1153621"/>
                </a:xfrm>
                <a:prstGeom prst="pie">
                  <a:avLst>
                    <a:gd name="adj1" fmla="val 5382081"/>
                    <a:gd name="adj2" fmla="val 6794395"/>
                  </a:avLst>
                </a:prstGeom>
                <a:solidFill>
                  <a:srgbClr val="CC00CC">
                    <a:alpha val="29804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58" name="그룹 57">
                  <a:extLst>
                    <a:ext uri="{FF2B5EF4-FFF2-40B4-BE49-F238E27FC236}">
                      <a16:creationId xmlns:a16="http://schemas.microsoft.com/office/drawing/2014/main" id="{E8CDB8E0-6FD5-EB69-A950-06986395661A}"/>
                    </a:ext>
                  </a:extLst>
                </p:cNvPr>
                <p:cNvGrpSpPr/>
                <p:nvPr/>
              </p:nvGrpSpPr>
              <p:grpSpPr>
                <a:xfrm>
                  <a:off x="2838560" y="4782564"/>
                  <a:ext cx="2417582" cy="2597167"/>
                  <a:chOff x="2838560" y="4782564"/>
                  <a:chExt cx="2417582" cy="2597167"/>
                </a:xfrm>
              </p:grpSpPr>
              <p:grpSp>
                <p:nvGrpSpPr>
                  <p:cNvPr id="59" name="그룹 58">
                    <a:extLst>
                      <a:ext uri="{FF2B5EF4-FFF2-40B4-BE49-F238E27FC236}">
                        <a16:creationId xmlns:a16="http://schemas.microsoft.com/office/drawing/2014/main" id="{55977815-9217-5A5E-0432-5C68715ECCCF}"/>
                      </a:ext>
                    </a:extLst>
                  </p:cNvPr>
                  <p:cNvGrpSpPr/>
                  <p:nvPr/>
                </p:nvGrpSpPr>
                <p:grpSpPr>
                  <a:xfrm>
                    <a:off x="2838560" y="4782564"/>
                    <a:ext cx="2242438" cy="2597167"/>
                    <a:chOff x="1120140" y="1433327"/>
                    <a:chExt cx="2242438" cy="2597167"/>
                  </a:xfrm>
                </p:grpSpPr>
                <p:cxnSp>
                  <p:nvCxnSpPr>
                    <p:cNvPr id="66" name="직선 화살표 연결선 65">
                      <a:extLst>
                        <a:ext uri="{FF2B5EF4-FFF2-40B4-BE49-F238E27FC236}">
                          <a16:creationId xmlns:a16="http://schemas.microsoft.com/office/drawing/2014/main" id="{EF7786D1-48D2-2C2E-1F03-B96CD7BFD98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788105" y="1637200"/>
                      <a:ext cx="0" cy="2393294"/>
                    </a:xfrm>
                    <a:prstGeom prst="straightConnector1">
                      <a:avLst/>
                    </a:prstGeom>
                    <a:ln w="38100">
                      <a:solidFill>
                        <a:srgbClr val="00B050"/>
                      </a:solidFill>
                      <a:tailEnd type="triangle"/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7" name="직선 화살표 연결선 66">
                      <a:extLst>
                        <a:ext uri="{FF2B5EF4-FFF2-40B4-BE49-F238E27FC236}">
                          <a16:creationId xmlns:a16="http://schemas.microsoft.com/office/drawing/2014/main" id="{9534B5F2-C7DA-5A8B-3788-28B35CA3410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120140" y="2564859"/>
                      <a:ext cx="2146570" cy="0"/>
                    </a:xfrm>
                    <a:prstGeom prst="straightConnector1">
                      <a:avLst/>
                    </a:prstGeom>
                    <a:ln w="38100">
                      <a:solidFill>
                        <a:srgbClr val="FF0000"/>
                      </a:solidFill>
                      <a:tailEnd type="triangle"/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8" name="직선 화살표 연결선 67">
                      <a:extLst>
                        <a:ext uri="{FF2B5EF4-FFF2-40B4-BE49-F238E27FC236}">
                          <a16:creationId xmlns:a16="http://schemas.microsoft.com/office/drawing/2014/main" id="{038B7652-D17B-313F-0762-3D25A030126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372035" y="1494817"/>
                      <a:ext cx="1440718" cy="1504545"/>
                    </a:xfrm>
                    <a:prstGeom prst="straightConnector1">
                      <a:avLst/>
                    </a:prstGeom>
                    <a:ln w="38100">
                      <a:solidFill>
                        <a:srgbClr val="0000FF"/>
                      </a:solidFill>
                      <a:tailEnd type="triangle"/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69" name="TextBox 68">
                      <a:extLst>
                        <a:ext uri="{FF2B5EF4-FFF2-40B4-BE49-F238E27FC236}">
                          <a16:creationId xmlns:a16="http://schemas.microsoft.com/office/drawing/2014/main" id="{D0D9B5C5-BB05-85B8-7077-DD443903F3C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911019" y="2287860"/>
                      <a:ext cx="276038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ko-KR" sz="1200" b="1">
                          <a:solidFill>
                            <a:srgbClr val="FF00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X</a:t>
                      </a:r>
                      <a:endParaRPr lang="ko-KR" altLang="en-US" sz="1200" b="1">
                        <a:solidFill>
                          <a:srgbClr val="FF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p:txBody>
                </p:sp>
                <p:sp>
                  <p:nvSpPr>
                    <p:cNvPr id="70" name="TextBox 69">
                      <a:extLst>
                        <a:ext uri="{FF2B5EF4-FFF2-40B4-BE49-F238E27FC236}">
                          <a16:creationId xmlns:a16="http://schemas.microsoft.com/office/drawing/2014/main" id="{022A4525-3F36-A961-4F8A-3484C697502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510631" y="3713146"/>
                      <a:ext cx="276038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ko-KR" sz="1200" b="1">
                          <a:solidFill>
                            <a:srgbClr val="00B05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Y</a:t>
                      </a:r>
                      <a:endParaRPr lang="ko-KR" altLang="en-US" sz="1200" b="1">
                        <a:solidFill>
                          <a:srgbClr val="00B05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p:txBody>
                </p:sp>
                <p:sp>
                  <p:nvSpPr>
                    <p:cNvPr id="71" name="TextBox 70">
                      <a:extLst>
                        <a:ext uri="{FF2B5EF4-FFF2-40B4-BE49-F238E27FC236}">
                          <a16:creationId xmlns:a16="http://schemas.microsoft.com/office/drawing/2014/main" id="{C951DE99-9E4F-C480-6E8A-04F1A7FF3FB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398208" y="1433327"/>
                      <a:ext cx="276038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sz="1200" b="1">
                          <a:solidFill>
                            <a:srgbClr val="0000FF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Z</a:t>
                      </a:r>
                      <a:endParaRPr lang="ko-KR" altLang="en-US" sz="1200" b="1">
                        <a:solidFill>
                          <a:srgbClr val="0000FF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p:txBody>
                </p:sp>
                <p:sp>
                  <p:nvSpPr>
                    <p:cNvPr id="72" name="타원 71">
                      <a:extLst>
                        <a:ext uri="{FF2B5EF4-FFF2-40B4-BE49-F238E27FC236}">
                          <a16:creationId xmlns:a16="http://schemas.microsoft.com/office/drawing/2014/main" id="{3E621FA0-B6F2-F583-3B09-11FCB49AF1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53076" y="2531708"/>
                      <a:ext cx="85297" cy="85297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73" name="TextBox 72">
                      <a:extLst>
                        <a:ext uri="{FF2B5EF4-FFF2-40B4-BE49-F238E27FC236}">
                          <a16:creationId xmlns:a16="http://schemas.microsoft.com/office/drawing/2014/main" id="{FB451BC4-A45A-B84C-0EBA-000FF998BC2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716886" y="2617005"/>
                      <a:ext cx="645692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1200" b="1">
                          <a:solidFill>
                            <a:srgbClr val="FF00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Pitch</a:t>
                      </a:r>
                      <a:endParaRPr lang="ko-KR" altLang="en-US" sz="1200" b="1">
                        <a:solidFill>
                          <a:srgbClr val="FF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p:txBody>
                </p:sp>
                <p:sp>
                  <p:nvSpPr>
                    <p:cNvPr id="74" name="TextBox 73">
                      <a:extLst>
                        <a:ext uri="{FF2B5EF4-FFF2-40B4-BE49-F238E27FC236}">
                          <a16:creationId xmlns:a16="http://schemas.microsoft.com/office/drawing/2014/main" id="{DFA90E1E-B0BF-7213-F038-37C51A2D83B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736701" y="3713146"/>
                      <a:ext cx="645692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1200" b="1">
                          <a:solidFill>
                            <a:srgbClr val="00B05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Yaw</a:t>
                      </a:r>
                      <a:endParaRPr lang="ko-KR" altLang="en-US" sz="1200" b="1">
                        <a:solidFill>
                          <a:srgbClr val="00B05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p:txBody>
                </p:sp>
                <p:sp>
                  <p:nvSpPr>
                    <p:cNvPr id="75" name="TextBox 74">
                      <a:extLst>
                        <a:ext uri="{FF2B5EF4-FFF2-40B4-BE49-F238E27FC236}">
                          <a16:creationId xmlns:a16="http://schemas.microsoft.com/office/drawing/2014/main" id="{79B0CE0F-BC4E-78F4-88D9-9D7AE09BBD3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41365" y="1637200"/>
                      <a:ext cx="645692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 sz="1200" b="1">
                          <a:solidFill>
                            <a:srgbClr val="0000FF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Roll</a:t>
                      </a:r>
                      <a:endParaRPr lang="ko-KR" altLang="en-US" sz="1200" b="1">
                        <a:solidFill>
                          <a:srgbClr val="0000FF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p:txBody>
                </p:sp>
              </p:grp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CDC6492C-8D84-FD5B-B73A-1251C7CB0255}"/>
                      </a:ext>
                    </a:extLst>
                  </p:cNvPr>
                  <p:cNvCxnSpPr>
                    <a:cxnSpLocks/>
                    <a:stCxn id="61" idx="0"/>
                  </p:cNvCxnSpPr>
                  <p:nvPr/>
                </p:nvCxnSpPr>
                <p:spPr>
                  <a:xfrm flipV="1">
                    <a:off x="4208026" y="5637097"/>
                    <a:ext cx="0" cy="730343"/>
                  </a:xfrm>
                  <a:prstGeom prst="line">
                    <a:avLst/>
                  </a:prstGeom>
                  <a:ln>
                    <a:solidFill>
                      <a:srgbClr val="00B050"/>
                    </a:solidFill>
                    <a:prstDash val="sys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1" name="타원 60">
                    <a:extLst>
                      <a:ext uri="{FF2B5EF4-FFF2-40B4-BE49-F238E27FC236}">
                        <a16:creationId xmlns:a16="http://schemas.microsoft.com/office/drawing/2014/main" id="{57861A25-B5A2-CDB1-9651-C9A8171F86B4}"/>
                      </a:ext>
                    </a:extLst>
                  </p:cNvPr>
                  <p:cNvSpPr/>
                  <p:nvPr/>
                </p:nvSpPr>
                <p:spPr>
                  <a:xfrm>
                    <a:off x="4165377" y="6367440"/>
                    <a:ext cx="85297" cy="85297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cxnSp>
                <p:nvCxnSpPr>
                  <p:cNvPr id="62" name="직선 연결선 61">
                    <a:extLst>
                      <a:ext uri="{FF2B5EF4-FFF2-40B4-BE49-F238E27FC236}">
                        <a16:creationId xmlns:a16="http://schemas.microsoft.com/office/drawing/2014/main" id="{4E1D77A8-4A8E-CB6B-27CF-3420611B7AF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536682" y="5645726"/>
                    <a:ext cx="671343" cy="235447"/>
                  </a:xfrm>
                  <a:prstGeom prst="line">
                    <a:avLst/>
                  </a:prstGeom>
                  <a:ln>
                    <a:solidFill>
                      <a:srgbClr val="CC00CC"/>
                    </a:solidFill>
                    <a:prstDash val="sys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63" name="TextBox 62">
                        <a:extLst>
                          <a:ext uri="{FF2B5EF4-FFF2-40B4-BE49-F238E27FC236}">
                            <a16:creationId xmlns:a16="http://schemas.microsoft.com/office/drawing/2014/main" id="{8CF511C5-9EF0-B19E-B6AB-C4FA7361E03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982964" y="5337923"/>
                        <a:ext cx="245260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0" tIns="0" rIns="0" bIns="0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altLang="ko-KR" b="0" i="1" smtClean="0">
                                  <a:solidFill>
                                    <a:srgbClr val="CC00CC"/>
                                  </a:solidFill>
                                  <a:latin typeface="Cambria Math" panose="02040503050406030204" pitchFamily="18" charset="0"/>
                                </a:rPr>
                                <m:t>ϕ</m:t>
                              </m:r>
                            </m:oMath>
                          </m:oMathPara>
                        </a14:m>
                        <a:endParaRPr lang="en-US" altLang="ko-KR" b="0">
                          <a:solidFill>
                            <a:srgbClr val="CC00CC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247" name="TextBox 246">
                        <a:extLst>
                          <a:ext uri="{FF2B5EF4-FFF2-40B4-BE49-F238E27FC236}">
                            <a16:creationId xmlns:a16="http://schemas.microsoft.com/office/drawing/2014/main" id="{BC9E9851-E2CA-139D-D8C5-F8457E0B2115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982964" y="5337923"/>
                        <a:ext cx="245260" cy="276999"/>
                      </a:xfrm>
                      <a:prstGeom prst="rect">
                        <a:avLst/>
                      </a:prstGeom>
                      <a:blipFill>
                        <a:blip r:embed="rId10"/>
                        <a:stretch>
                          <a:fillRect l="-27500" r="-27500" b="-37778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ko-KR" alt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64" name="TextBox 63">
                        <a:extLst>
                          <a:ext uri="{FF2B5EF4-FFF2-40B4-BE49-F238E27FC236}">
                            <a16:creationId xmlns:a16="http://schemas.microsoft.com/office/drawing/2014/main" id="{A2ABE1A1-E149-1DF7-EF53-7EF67AD09E4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939637" y="5654443"/>
                        <a:ext cx="195823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0" tIns="0" rIns="0" bIns="0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"/>
                            </m:oMathParaPr>
                            <m:oMath xmlns:m="http://schemas.openxmlformats.org/officeDocument/2006/math">
                              <m:r>
                                <a:rPr lang="en-US" altLang="ko-KR" b="0" i="1" smtClean="0">
                                  <a:solidFill>
                                    <a:srgbClr val="CC00CC"/>
                                  </a:solidFill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oMath>
                          </m:oMathPara>
                        </a14:m>
                        <a:endParaRPr lang="en-US" altLang="ko-KR" b="0">
                          <a:solidFill>
                            <a:srgbClr val="CC00CC"/>
                          </a:solidFill>
                        </a:endParaRPr>
                      </a:p>
                    </p:txBody>
                  </p:sp>
                </mc:Choice>
                <mc:Fallback xmlns="">
                  <p:sp>
                    <p:nvSpPr>
                      <p:cNvPr id="248" name="TextBox 247">
                        <a:extLst>
                          <a:ext uri="{FF2B5EF4-FFF2-40B4-BE49-F238E27FC236}">
                            <a16:creationId xmlns:a16="http://schemas.microsoft.com/office/drawing/2014/main" id="{3A3F4349-E37E-D913-7B95-0D184FAF70C8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939637" y="5654443"/>
                        <a:ext cx="195823" cy="276999"/>
                      </a:xfrm>
                      <a:prstGeom prst="rect">
                        <a:avLst/>
                      </a:prstGeom>
                      <a:blipFill>
                        <a:blip r:embed="rId11"/>
                        <a:stretch>
                          <a:fillRect l="-9091" r="-6061" b="-4444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ko-KR" alt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65" name="TextBox 64">
                        <a:extLst>
                          <a:ext uri="{FF2B5EF4-FFF2-40B4-BE49-F238E27FC236}">
                            <a16:creationId xmlns:a16="http://schemas.microsoft.com/office/drawing/2014/main" id="{DD82C76C-574C-A1A0-05F1-2E42720F5DC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250674" y="6407954"/>
                        <a:ext cx="1005468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0" tIns="0" rIns="0" bIns="0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𝜙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m:oMathPara>
                        </a14:m>
                        <a:endParaRPr lang="ko-KR" altLang="en-US"/>
                      </a:p>
                    </p:txBody>
                  </p:sp>
                </mc:Choice>
                <mc:Fallback xmlns="">
                  <p:sp>
                    <p:nvSpPr>
                      <p:cNvPr id="249" name="TextBox 248">
                        <a:extLst>
                          <a:ext uri="{FF2B5EF4-FFF2-40B4-BE49-F238E27FC236}">
                            <a16:creationId xmlns:a16="http://schemas.microsoft.com/office/drawing/2014/main" id="{74D6DAD4-4C32-E680-E95A-CE16C3087C81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4250674" y="6407954"/>
                        <a:ext cx="1005468" cy="276999"/>
                      </a:xfrm>
                      <a:prstGeom prst="rect">
                        <a:avLst/>
                      </a:prstGeom>
                      <a:blipFill>
                        <a:blip r:embed="rId12"/>
                        <a:stretch>
                          <a:fillRect l="-3636" r="-6667" b="-36957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ko-KR" alt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</p:grp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BFFFEB5-1CE2-7E5D-CAAB-666DAB4B3CD0}"/>
                  </a:ext>
                </a:extLst>
              </p:cNvPr>
              <p:cNvSpPr txBox="1"/>
              <p:nvPr/>
            </p:nvSpPr>
            <p:spPr>
              <a:xfrm>
                <a:off x="3339322" y="4163396"/>
                <a:ext cx="12618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원통 좌표계</a:t>
                </a:r>
              </a:p>
            </p:txBody>
          </p:sp>
        </p:grpSp>
        <p:sp>
          <p:nvSpPr>
            <p:cNvPr id="54" name="화살표: 왼쪽/오른쪽 53">
              <a:extLst>
                <a:ext uri="{FF2B5EF4-FFF2-40B4-BE49-F238E27FC236}">
                  <a16:creationId xmlns:a16="http://schemas.microsoft.com/office/drawing/2014/main" id="{CF42095E-FFED-92BB-A63A-4161FD86CB53}"/>
                </a:ext>
              </a:extLst>
            </p:cNvPr>
            <p:cNvSpPr/>
            <p:nvPr/>
          </p:nvSpPr>
          <p:spPr>
            <a:xfrm>
              <a:off x="2705401" y="804707"/>
              <a:ext cx="848659" cy="457466"/>
            </a:xfrm>
            <a:prstGeom prst="leftRightArrow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804D9ABB-5EBB-E032-0077-5FFA93DBB874}"/>
              </a:ext>
            </a:extLst>
          </p:cNvPr>
          <p:cNvSpPr txBox="1"/>
          <p:nvPr/>
        </p:nvSpPr>
        <p:spPr>
          <a:xfrm>
            <a:off x="12361783" y="3615235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원통 좌표계</a:t>
            </a:r>
          </a:p>
        </p:txBody>
      </p: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2C6E1372-DF5C-6665-2D08-051131430D3F}"/>
              </a:ext>
            </a:extLst>
          </p:cNvPr>
          <p:cNvGrpSpPr/>
          <p:nvPr/>
        </p:nvGrpSpPr>
        <p:grpSpPr>
          <a:xfrm>
            <a:off x="12469351" y="4490137"/>
            <a:ext cx="808733" cy="382357"/>
            <a:chOff x="4969879" y="4676322"/>
            <a:chExt cx="808733" cy="382357"/>
          </a:xfrm>
          <a:noFill/>
        </p:grpSpPr>
        <p:sp>
          <p:nvSpPr>
            <p:cNvPr id="116" name="이등변 삼각형 115">
              <a:extLst>
                <a:ext uri="{FF2B5EF4-FFF2-40B4-BE49-F238E27FC236}">
                  <a16:creationId xmlns:a16="http://schemas.microsoft.com/office/drawing/2014/main" id="{7FB70257-B852-72E3-55EA-4416D3B3773F}"/>
                </a:ext>
              </a:extLst>
            </p:cNvPr>
            <p:cNvSpPr/>
            <p:nvPr/>
          </p:nvSpPr>
          <p:spPr>
            <a:xfrm rot="1800000">
              <a:off x="5452400" y="4691079"/>
              <a:ext cx="326212" cy="276999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42D39F3A-8B18-AA99-2F35-345BE9690AD0}"/>
                </a:ext>
              </a:extLst>
            </p:cNvPr>
            <p:cNvSpPr/>
            <p:nvPr/>
          </p:nvSpPr>
          <p:spPr>
            <a:xfrm>
              <a:off x="4969879" y="4676322"/>
              <a:ext cx="418814" cy="382357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EB03EF09-F8A1-5871-BF2C-0DACB2D9A5A5}"/>
              </a:ext>
            </a:extLst>
          </p:cNvPr>
          <p:cNvGrpSpPr/>
          <p:nvPr/>
        </p:nvGrpSpPr>
        <p:grpSpPr>
          <a:xfrm>
            <a:off x="13226386" y="4705011"/>
            <a:ext cx="600074" cy="578140"/>
            <a:chOff x="4330994" y="4860635"/>
            <a:chExt cx="600074" cy="578140"/>
          </a:xfrm>
        </p:grpSpPr>
        <p:sp>
          <p:nvSpPr>
            <p:cNvPr id="126" name="정육면체 125">
              <a:extLst>
                <a:ext uri="{FF2B5EF4-FFF2-40B4-BE49-F238E27FC236}">
                  <a16:creationId xmlns:a16="http://schemas.microsoft.com/office/drawing/2014/main" id="{C530C81A-0B51-C09E-2CA2-AC5FBD6058AF}"/>
                </a:ext>
              </a:extLst>
            </p:cNvPr>
            <p:cNvSpPr/>
            <p:nvPr/>
          </p:nvSpPr>
          <p:spPr>
            <a:xfrm>
              <a:off x="4330994" y="4860635"/>
              <a:ext cx="480724" cy="578140"/>
            </a:xfrm>
            <a:prstGeom prst="cube">
              <a:avLst/>
            </a:prstGeom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원통형 129">
              <a:extLst>
                <a:ext uri="{FF2B5EF4-FFF2-40B4-BE49-F238E27FC236}">
                  <a16:creationId xmlns:a16="http://schemas.microsoft.com/office/drawing/2014/main" id="{10D91AC6-065A-3474-D327-EFB538C59EE3}"/>
                </a:ext>
              </a:extLst>
            </p:cNvPr>
            <p:cNvSpPr/>
            <p:nvPr/>
          </p:nvSpPr>
          <p:spPr>
            <a:xfrm rot="5400000">
              <a:off x="4746359" y="5064674"/>
              <a:ext cx="199358" cy="170061"/>
            </a:xfrm>
            <a:prstGeom prst="can">
              <a:avLst/>
            </a:prstGeom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9" name="그림 138">
            <a:extLst>
              <a:ext uri="{FF2B5EF4-FFF2-40B4-BE49-F238E27FC236}">
                <a16:creationId xmlns:a16="http://schemas.microsoft.com/office/drawing/2014/main" id="{265216EB-21D0-CB79-67A7-E0A67434B03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906747" y="5543842"/>
            <a:ext cx="530398" cy="597460"/>
          </a:xfrm>
          <a:prstGeom prst="rect">
            <a:avLst/>
          </a:prstGeom>
          <a:scene3d>
            <a:camera prst="isometricOffAxis2Right"/>
            <a:lightRig rig="threePt" dir="t"/>
          </a:scene3d>
        </p:spPr>
      </p:pic>
      <p:grpSp>
        <p:nvGrpSpPr>
          <p:cNvPr id="148" name="그룹 147">
            <a:extLst>
              <a:ext uri="{FF2B5EF4-FFF2-40B4-BE49-F238E27FC236}">
                <a16:creationId xmlns:a16="http://schemas.microsoft.com/office/drawing/2014/main" id="{C2C37BAA-1A31-3AB7-77B3-C68519E134C7}"/>
              </a:ext>
            </a:extLst>
          </p:cNvPr>
          <p:cNvGrpSpPr/>
          <p:nvPr/>
        </p:nvGrpSpPr>
        <p:grpSpPr>
          <a:xfrm>
            <a:off x="-1121219" y="3037300"/>
            <a:ext cx="2242438" cy="2597167"/>
            <a:chOff x="1540166" y="3532497"/>
            <a:chExt cx="2242438" cy="2597167"/>
          </a:xfrm>
        </p:grpSpPr>
        <p:pic>
          <p:nvPicPr>
            <p:cNvPr id="147" name="그림 146">
              <a:extLst>
                <a:ext uri="{FF2B5EF4-FFF2-40B4-BE49-F238E27FC236}">
                  <a16:creationId xmlns:a16="http://schemas.microsoft.com/office/drawing/2014/main" id="{12DB7D73-F6FE-B35C-336E-9D3AB4FA3F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921820" y="4368930"/>
              <a:ext cx="597460" cy="579170"/>
            </a:xfrm>
            <a:prstGeom prst="rect">
              <a:avLst/>
            </a:prstGeom>
            <a:scene3d>
              <a:camera prst="orthographicFront">
                <a:rot lat="2100000" lon="18000000" rev="0"/>
              </a:camera>
              <a:lightRig rig="threePt" dir="t"/>
            </a:scene3d>
          </p:spPr>
        </p:pic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5D71B77A-99C9-D826-E989-418169E44F54}"/>
                </a:ext>
              </a:extLst>
            </p:cNvPr>
            <p:cNvGrpSpPr/>
            <p:nvPr/>
          </p:nvGrpSpPr>
          <p:grpSpPr>
            <a:xfrm>
              <a:off x="1540166" y="3532497"/>
              <a:ext cx="2242438" cy="2597167"/>
              <a:chOff x="2838560" y="4782564"/>
              <a:chExt cx="2242438" cy="2597167"/>
            </a:xfrm>
          </p:grpSpPr>
          <p:grpSp>
            <p:nvGrpSpPr>
              <p:cNvPr id="99" name="그룹 98">
                <a:extLst>
                  <a:ext uri="{FF2B5EF4-FFF2-40B4-BE49-F238E27FC236}">
                    <a16:creationId xmlns:a16="http://schemas.microsoft.com/office/drawing/2014/main" id="{DF0B7869-304A-C07C-5831-983469739CFA}"/>
                  </a:ext>
                </a:extLst>
              </p:cNvPr>
              <p:cNvGrpSpPr/>
              <p:nvPr/>
            </p:nvGrpSpPr>
            <p:grpSpPr>
              <a:xfrm>
                <a:off x="2838560" y="4782564"/>
                <a:ext cx="2242438" cy="2597167"/>
                <a:chOff x="1120140" y="1433327"/>
                <a:chExt cx="2242438" cy="2597167"/>
              </a:xfrm>
            </p:grpSpPr>
            <p:cxnSp>
              <p:nvCxnSpPr>
                <p:cNvPr id="106" name="직선 화살표 연결선 105">
                  <a:extLst>
                    <a:ext uri="{FF2B5EF4-FFF2-40B4-BE49-F238E27FC236}">
                      <a16:creationId xmlns:a16="http://schemas.microsoft.com/office/drawing/2014/main" id="{0CE6D157-9D47-9D64-A5C6-6FABB497C9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88105" y="1637200"/>
                  <a:ext cx="0" cy="2393294"/>
                </a:xfrm>
                <a:prstGeom prst="straightConnector1">
                  <a:avLst/>
                </a:prstGeom>
                <a:ln w="12700">
                  <a:solidFill>
                    <a:srgbClr val="00B05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직선 화살표 연결선 106">
                  <a:extLst>
                    <a:ext uri="{FF2B5EF4-FFF2-40B4-BE49-F238E27FC236}">
                      <a16:creationId xmlns:a16="http://schemas.microsoft.com/office/drawing/2014/main" id="{1E14D15E-B8E0-4F5F-A635-9CF23D736D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0140" y="2564859"/>
                  <a:ext cx="2146570" cy="0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화살표 연결선 107">
                  <a:extLst>
                    <a:ext uri="{FF2B5EF4-FFF2-40B4-BE49-F238E27FC236}">
                      <a16:creationId xmlns:a16="http://schemas.microsoft.com/office/drawing/2014/main" id="{9F999165-5482-4D7B-719E-D929F61CE4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72035" y="1494817"/>
                  <a:ext cx="1440718" cy="1504545"/>
                </a:xfrm>
                <a:prstGeom prst="straightConnector1">
                  <a:avLst/>
                </a:prstGeom>
                <a:ln w="12700">
                  <a:solidFill>
                    <a:srgbClr val="0000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FD5BF6C5-07E4-A591-426E-11B977F343DA}"/>
                    </a:ext>
                  </a:extLst>
                </p:cNvPr>
                <p:cNvSpPr txBox="1"/>
                <p:nvPr/>
              </p:nvSpPr>
              <p:spPr>
                <a:xfrm>
                  <a:off x="2911019" y="2287860"/>
                  <a:ext cx="276038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X</a:t>
                  </a:r>
                  <a:endParaRPr lang="ko-KR" altLang="en-US" sz="1200" b="1"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10" name="TextBox 109">
                  <a:extLst>
                    <a:ext uri="{FF2B5EF4-FFF2-40B4-BE49-F238E27FC236}">
                      <a16:creationId xmlns:a16="http://schemas.microsoft.com/office/drawing/2014/main" id="{3EF7ED7E-344D-B050-6288-D2D908C6C168}"/>
                    </a:ext>
                  </a:extLst>
                </p:cNvPr>
                <p:cNvSpPr txBox="1"/>
                <p:nvPr/>
              </p:nvSpPr>
              <p:spPr>
                <a:xfrm>
                  <a:off x="1510631" y="3713146"/>
                  <a:ext cx="276038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Y</a:t>
                  </a:r>
                  <a:endParaRPr lang="ko-KR" altLang="en-US" sz="1200" b="1">
                    <a:solidFill>
                      <a:srgbClr val="00B05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B4C86874-8239-10DF-3DC8-C88D608240A9}"/>
                    </a:ext>
                  </a:extLst>
                </p:cNvPr>
                <p:cNvSpPr txBox="1"/>
                <p:nvPr/>
              </p:nvSpPr>
              <p:spPr>
                <a:xfrm>
                  <a:off x="2398208" y="1433327"/>
                  <a:ext cx="27603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Z</a:t>
                  </a:r>
                  <a:endParaRPr lang="ko-KR" altLang="en-US" sz="1200" b="1">
                    <a:solidFill>
                      <a:srgbClr val="0000FF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7B3A73FC-DA4C-F7A7-3C2F-C09A3C85D1B7}"/>
                    </a:ext>
                  </a:extLst>
                </p:cNvPr>
                <p:cNvSpPr/>
                <p:nvPr/>
              </p:nvSpPr>
              <p:spPr>
                <a:xfrm>
                  <a:off x="1763809" y="2536486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3" name="TextBox 112">
                  <a:extLst>
                    <a:ext uri="{FF2B5EF4-FFF2-40B4-BE49-F238E27FC236}">
                      <a16:creationId xmlns:a16="http://schemas.microsoft.com/office/drawing/2014/main" id="{B76E1580-C14A-194C-5A7B-617F5FF5E2C7}"/>
                    </a:ext>
                  </a:extLst>
                </p:cNvPr>
                <p:cNvSpPr txBox="1"/>
                <p:nvPr/>
              </p:nvSpPr>
              <p:spPr>
                <a:xfrm>
                  <a:off x="2716886" y="2617005"/>
                  <a:ext cx="64569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Pitch</a:t>
                  </a:r>
                  <a:endParaRPr lang="ko-KR" altLang="en-US" sz="1200" b="1"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14" name="TextBox 113">
                  <a:extLst>
                    <a:ext uri="{FF2B5EF4-FFF2-40B4-BE49-F238E27FC236}">
                      <a16:creationId xmlns:a16="http://schemas.microsoft.com/office/drawing/2014/main" id="{49E379CB-C87C-9166-865F-7D1B7FB94330}"/>
                    </a:ext>
                  </a:extLst>
                </p:cNvPr>
                <p:cNvSpPr txBox="1"/>
                <p:nvPr/>
              </p:nvSpPr>
              <p:spPr>
                <a:xfrm>
                  <a:off x="1736701" y="3713146"/>
                  <a:ext cx="64569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Yaw</a:t>
                  </a:r>
                  <a:endParaRPr lang="ko-KR" altLang="en-US" sz="1200" b="1">
                    <a:solidFill>
                      <a:srgbClr val="00B05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15" name="TextBox 114">
                  <a:extLst>
                    <a:ext uri="{FF2B5EF4-FFF2-40B4-BE49-F238E27FC236}">
                      <a16:creationId xmlns:a16="http://schemas.microsoft.com/office/drawing/2014/main" id="{FA83F303-44EC-405E-EE3C-1E076DD929AE}"/>
                    </a:ext>
                  </a:extLst>
                </p:cNvPr>
                <p:cNvSpPr txBox="1"/>
                <p:nvPr/>
              </p:nvSpPr>
              <p:spPr>
                <a:xfrm>
                  <a:off x="2541365" y="1637200"/>
                  <a:ext cx="64569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Roll</a:t>
                  </a:r>
                  <a:endParaRPr lang="ko-KR" altLang="en-US" sz="1200" b="1">
                    <a:solidFill>
                      <a:srgbClr val="0000FF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</p:grp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24CDF8B2-656A-469F-417D-AD17E836CA1F}"/>
                  </a:ext>
                </a:extLst>
              </p:cNvPr>
              <p:cNvSpPr txBox="1"/>
              <p:nvPr/>
            </p:nvSpPr>
            <p:spPr>
              <a:xfrm>
                <a:off x="3939637" y="5654443"/>
                <a:ext cx="6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:endParaRPr lang="en-US" altLang="ko-KR" b="0">
                  <a:solidFill>
                    <a:srgbClr val="CC00CC"/>
                  </a:solidFill>
                </a:endParaRPr>
              </a:p>
            </p:txBody>
          </p:sp>
        </p:grpSp>
      </p:grpSp>
      <p:grpSp>
        <p:nvGrpSpPr>
          <p:cNvPr id="164" name="그룹 163">
            <a:extLst>
              <a:ext uri="{FF2B5EF4-FFF2-40B4-BE49-F238E27FC236}">
                <a16:creationId xmlns:a16="http://schemas.microsoft.com/office/drawing/2014/main" id="{CA3A1D90-AA33-49B0-0D11-45E6A16AD59B}"/>
              </a:ext>
            </a:extLst>
          </p:cNvPr>
          <p:cNvGrpSpPr/>
          <p:nvPr/>
        </p:nvGrpSpPr>
        <p:grpSpPr>
          <a:xfrm>
            <a:off x="13166711" y="3919193"/>
            <a:ext cx="600074" cy="578140"/>
            <a:chOff x="4330994" y="4860635"/>
            <a:chExt cx="600074" cy="578140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165" name="정육면체 164">
              <a:extLst>
                <a:ext uri="{FF2B5EF4-FFF2-40B4-BE49-F238E27FC236}">
                  <a16:creationId xmlns:a16="http://schemas.microsoft.com/office/drawing/2014/main" id="{D4E681A3-67F0-3D3A-F53A-B3B5397461AD}"/>
                </a:ext>
              </a:extLst>
            </p:cNvPr>
            <p:cNvSpPr/>
            <p:nvPr/>
          </p:nvSpPr>
          <p:spPr>
            <a:xfrm>
              <a:off x="4330994" y="4860635"/>
              <a:ext cx="480724" cy="578140"/>
            </a:xfrm>
            <a:prstGeom prst="cube">
              <a:avLst/>
            </a:prstGeom>
            <a:grp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6" name="원통형 165">
              <a:extLst>
                <a:ext uri="{FF2B5EF4-FFF2-40B4-BE49-F238E27FC236}">
                  <a16:creationId xmlns:a16="http://schemas.microsoft.com/office/drawing/2014/main" id="{2EC1ED4B-B4E2-E206-70C8-4391BDD7BF14}"/>
                </a:ext>
              </a:extLst>
            </p:cNvPr>
            <p:cNvSpPr/>
            <p:nvPr/>
          </p:nvSpPr>
          <p:spPr>
            <a:xfrm rot="5400000">
              <a:off x="4746359" y="5064674"/>
              <a:ext cx="199358" cy="170061"/>
            </a:xfrm>
            <a:prstGeom prst="can">
              <a:avLst/>
            </a:prstGeom>
            <a:grp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2" name="그룹 241">
            <a:extLst>
              <a:ext uri="{FF2B5EF4-FFF2-40B4-BE49-F238E27FC236}">
                <a16:creationId xmlns:a16="http://schemas.microsoft.com/office/drawing/2014/main" id="{05B0BE42-25D8-E5A1-3357-1B448FBE8EC1}"/>
              </a:ext>
            </a:extLst>
          </p:cNvPr>
          <p:cNvGrpSpPr/>
          <p:nvPr/>
        </p:nvGrpSpPr>
        <p:grpSpPr>
          <a:xfrm>
            <a:off x="2114245" y="3211616"/>
            <a:ext cx="2527855" cy="2597167"/>
            <a:chOff x="3506308" y="3286628"/>
            <a:chExt cx="2527855" cy="2597167"/>
          </a:xfrm>
        </p:grpSpPr>
        <p:grpSp>
          <p:nvGrpSpPr>
            <p:cNvPr id="149" name="그룹 148">
              <a:extLst>
                <a:ext uri="{FF2B5EF4-FFF2-40B4-BE49-F238E27FC236}">
                  <a16:creationId xmlns:a16="http://schemas.microsoft.com/office/drawing/2014/main" id="{E2612C5C-6747-69CD-B5C4-E4487AB5E631}"/>
                </a:ext>
              </a:extLst>
            </p:cNvPr>
            <p:cNvGrpSpPr/>
            <p:nvPr/>
          </p:nvGrpSpPr>
          <p:grpSpPr>
            <a:xfrm>
              <a:off x="3709722" y="3286628"/>
              <a:ext cx="2242438" cy="2597167"/>
              <a:chOff x="1540166" y="3532497"/>
              <a:chExt cx="2242438" cy="2597167"/>
            </a:xfrm>
          </p:grpSpPr>
          <p:pic>
            <p:nvPicPr>
              <p:cNvPr id="150" name="그림 149">
                <a:extLst>
                  <a:ext uri="{FF2B5EF4-FFF2-40B4-BE49-F238E27FC236}">
                    <a16:creationId xmlns:a16="http://schemas.microsoft.com/office/drawing/2014/main" id="{660C6B99-6A6C-645F-2CBE-7E8FEC2E40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960765" y="4393417"/>
                <a:ext cx="597460" cy="579170"/>
              </a:xfrm>
              <a:prstGeom prst="rect">
                <a:avLst/>
              </a:prstGeom>
              <a:scene3d>
                <a:camera prst="isometricLeftDown"/>
                <a:lightRig rig="threePt" dir="t"/>
              </a:scene3d>
            </p:spPr>
          </p:pic>
          <p:grpSp>
            <p:nvGrpSpPr>
              <p:cNvPr id="151" name="그룹 150">
                <a:extLst>
                  <a:ext uri="{FF2B5EF4-FFF2-40B4-BE49-F238E27FC236}">
                    <a16:creationId xmlns:a16="http://schemas.microsoft.com/office/drawing/2014/main" id="{2BBEFCA5-1E1B-87AD-5DEA-98140EBE3ABF}"/>
                  </a:ext>
                </a:extLst>
              </p:cNvPr>
              <p:cNvGrpSpPr/>
              <p:nvPr/>
            </p:nvGrpSpPr>
            <p:grpSpPr>
              <a:xfrm>
                <a:off x="1540166" y="3532497"/>
                <a:ext cx="2242438" cy="2597167"/>
                <a:chOff x="2838560" y="4782564"/>
                <a:chExt cx="2242438" cy="2597167"/>
              </a:xfrm>
            </p:grpSpPr>
            <p:grpSp>
              <p:nvGrpSpPr>
                <p:cNvPr id="152" name="그룹 151">
                  <a:extLst>
                    <a:ext uri="{FF2B5EF4-FFF2-40B4-BE49-F238E27FC236}">
                      <a16:creationId xmlns:a16="http://schemas.microsoft.com/office/drawing/2014/main" id="{BCE76AD3-F43A-57AC-3C23-76879705B00B}"/>
                    </a:ext>
                  </a:extLst>
                </p:cNvPr>
                <p:cNvGrpSpPr/>
                <p:nvPr/>
              </p:nvGrpSpPr>
              <p:grpSpPr>
                <a:xfrm>
                  <a:off x="2838560" y="4782564"/>
                  <a:ext cx="2242438" cy="2597167"/>
                  <a:chOff x="1120140" y="1433327"/>
                  <a:chExt cx="2242438" cy="2597167"/>
                </a:xfrm>
              </p:grpSpPr>
              <p:cxnSp>
                <p:nvCxnSpPr>
                  <p:cNvPr id="154" name="직선 화살표 연결선 153">
                    <a:extLst>
                      <a:ext uri="{FF2B5EF4-FFF2-40B4-BE49-F238E27FC236}">
                        <a16:creationId xmlns:a16="http://schemas.microsoft.com/office/drawing/2014/main" id="{5226634C-9C7C-4F86-87B2-1C9DDD210A2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88105" y="1637200"/>
                    <a:ext cx="0" cy="2393294"/>
                  </a:xfrm>
                  <a:prstGeom prst="straightConnector1">
                    <a:avLst/>
                  </a:prstGeom>
                  <a:ln w="28575">
                    <a:solidFill>
                      <a:srgbClr val="00B050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5" name="직선 화살표 연결선 154">
                    <a:extLst>
                      <a:ext uri="{FF2B5EF4-FFF2-40B4-BE49-F238E27FC236}">
                        <a16:creationId xmlns:a16="http://schemas.microsoft.com/office/drawing/2014/main" id="{65791048-36E1-55A6-A294-1C69B235C0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20140" y="2564859"/>
                    <a:ext cx="2146570" cy="0"/>
                  </a:xfrm>
                  <a:prstGeom prst="straightConnector1">
                    <a:avLst/>
                  </a:prstGeom>
                  <a:ln w="28575">
                    <a:solidFill>
                      <a:srgbClr val="FF0000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직선 화살표 연결선 155">
                    <a:extLst>
                      <a:ext uri="{FF2B5EF4-FFF2-40B4-BE49-F238E27FC236}">
                        <a16:creationId xmlns:a16="http://schemas.microsoft.com/office/drawing/2014/main" id="{07CA78AC-E52D-A22F-C3EC-2AD837604F3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72035" y="1494817"/>
                    <a:ext cx="1440718" cy="1504545"/>
                  </a:xfrm>
                  <a:prstGeom prst="straightConnector1">
                    <a:avLst/>
                  </a:prstGeom>
                  <a:ln w="28575">
                    <a:solidFill>
                      <a:srgbClr val="0000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7" name="TextBox 156">
                    <a:extLst>
                      <a:ext uri="{FF2B5EF4-FFF2-40B4-BE49-F238E27FC236}">
                        <a16:creationId xmlns:a16="http://schemas.microsoft.com/office/drawing/2014/main" id="{462DA75A-A12B-AEA3-74B0-8E979C9BA1B1}"/>
                      </a:ext>
                    </a:extLst>
                  </p:cNvPr>
                  <p:cNvSpPr txBox="1"/>
                  <p:nvPr/>
                </p:nvSpPr>
                <p:spPr>
                  <a:xfrm>
                    <a:off x="2911019" y="2287860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FF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X</a:t>
                    </a:r>
                    <a:endParaRPr lang="ko-KR" altLang="en-US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158" name="TextBox 157">
                    <a:extLst>
                      <a:ext uri="{FF2B5EF4-FFF2-40B4-BE49-F238E27FC236}">
                        <a16:creationId xmlns:a16="http://schemas.microsoft.com/office/drawing/2014/main" id="{19C89FA6-D9C1-900B-A007-60B951F2191D}"/>
                      </a:ext>
                    </a:extLst>
                  </p:cNvPr>
                  <p:cNvSpPr txBox="1"/>
                  <p:nvPr/>
                </p:nvSpPr>
                <p:spPr>
                  <a:xfrm>
                    <a:off x="1510631" y="3713146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00B05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Y</a:t>
                    </a:r>
                    <a:endParaRPr lang="ko-KR" altLang="en-US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159" name="TextBox 158">
                    <a:extLst>
                      <a:ext uri="{FF2B5EF4-FFF2-40B4-BE49-F238E27FC236}">
                        <a16:creationId xmlns:a16="http://schemas.microsoft.com/office/drawing/2014/main" id="{69225AF1-3D64-D2B8-1EC6-0E4368A40F9C}"/>
                      </a:ext>
                    </a:extLst>
                  </p:cNvPr>
                  <p:cNvSpPr txBox="1"/>
                  <p:nvPr/>
                </p:nvSpPr>
                <p:spPr>
                  <a:xfrm>
                    <a:off x="2398208" y="1433327"/>
                    <a:ext cx="276038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1200" b="1">
                        <a:solidFill>
                          <a:srgbClr val="0000FF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Z</a:t>
                    </a:r>
                    <a:endParaRPr lang="ko-KR" altLang="en-US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160" name="타원 159">
                    <a:extLst>
                      <a:ext uri="{FF2B5EF4-FFF2-40B4-BE49-F238E27FC236}">
                        <a16:creationId xmlns:a16="http://schemas.microsoft.com/office/drawing/2014/main" id="{FE5A36C7-4E30-3075-4D4D-9230A2103A3A}"/>
                      </a:ext>
                    </a:extLst>
                  </p:cNvPr>
                  <p:cNvSpPr/>
                  <p:nvPr/>
                </p:nvSpPr>
                <p:spPr>
                  <a:xfrm>
                    <a:off x="1763809" y="2536486"/>
                    <a:ext cx="4571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61" name="TextBox 160">
                    <a:extLst>
                      <a:ext uri="{FF2B5EF4-FFF2-40B4-BE49-F238E27FC236}">
                        <a16:creationId xmlns:a16="http://schemas.microsoft.com/office/drawing/2014/main" id="{237FBD39-158F-3C98-D65F-115C451A12AD}"/>
                      </a:ext>
                    </a:extLst>
                  </p:cNvPr>
                  <p:cNvSpPr txBox="1"/>
                  <p:nvPr/>
                </p:nvSpPr>
                <p:spPr>
                  <a:xfrm>
                    <a:off x="2716886" y="2617005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FF000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Pitch</a:t>
                    </a:r>
                    <a:endParaRPr lang="ko-KR" altLang="en-US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162" name="TextBox 161">
                    <a:extLst>
                      <a:ext uri="{FF2B5EF4-FFF2-40B4-BE49-F238E27FC236}">
                        <a16:creationId xmlns:a16="http://schemas.microsoft.com/office/drawing/2014/main" id="{7E5962EF-3249-02D3-0C95-75122762C5BA}"/>
                      </a:ext>
                    </a:extLst>
                  </p:cNvPr>
                  <p:cNvSpPr txBox="1"/>
                  <p:nvPr/>
                </p:nvSpPr>
                <p:spPr>
                  <a:xfrm>
                    <a:off x="1736701" y="3713146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00B050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Yaw</a:t>
                    </a:r>
                    <a:endParaRPr lang="ko-KR" altLang="en-US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163" name="TextBox 162">
                    <a:extLst>
                      <a:ext uri="{FF2B5EF4-FFF2-40B4-BE49-F238E27FC236}">
                        <a16:creationId xmlns:a16="http://schemas.microsoft.com/office/drawing/2014/main" id="{B60BF9E1-C1DC-EB80-ABD6-4990D3A65333}"/>
                      </a:ext>
                    </a:extLst>
                  </p:cNvPr>
                  <p:cNvSpPr txBox="1"/>
                  <p:nvPr/>
                </p:nvSpPr>
                <p:spPr>
                  <a:xfrm>
                    <a:off x="2541365" y="1637200"/>
                    <a:ext cx="645692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200" b="1">
                        <a:solidFill>
                          <a:srgbClr val="0000FF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rPr>
                      <a:t>Roll</a:t>
                    </a:r>
                    <a:endParaRPr lang="ko-KR" altLang="en-US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cxnSp>
                <p:nvCxnSpPr>
                  <p:cNvPr id="213" name="직선 화살표 연결선 212">
                    <a:extLst>
                      <a:ext uri="{FF2B5EF4-FFF2-40B4-BE49-F238E27FC236}">
                        <a16:creationId xmlns:a16="http://schemas.microsoft.com/office/drawing/2014/main" id="{E8B4D268-3A1D-A934-E0C3-3A05C5FC0B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839469" y="1625892"/>
                    <a:ext cx="0" cy="2393294"/>
                  </a:xfrm>
                  <a:prstGeom prst="straightConnector1">
                    <a:avLst/>
                  </a:prstGeom>
                  <a:ln w="12700">
                    <a:solidFill>
                      <a:srgbClr val="00B050"/>
                    </a:solidFill>
                    <a:prstDash val="sysDash"/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53" name="TextBox 152">
                  <a:extLst>
                    <a:ext uri="{FF2B5EF4-FFF2-40B4-BE49-F238E27FC236}">
                      <a16:creationId xmlns:a16="http://schemas.microsoft.com/office/drawing/2014/main" id="{96133AF3-B181-AA8D-95A7-2839F3AD56EF}"/>
                    </a:ext>
                  </a:extLst>
                </p:cNvPr>
                <p:cNvSpPr txBox="1"/>
                <p:nvPr/>
              </p:nvSpPr>
              <p:spPr>
                <a:xfrm>
                  <a:off x="3939637" y="5654443"/>
                  <a:ext cx="65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:endParaRPr lang="en-US" altLang="ko-KR" b="0">
                    <a:solidFill>
                      <a:srgbClr val="CC00CC"/>
                    </a:solidFill>
                  </a:endParaRPr>
                </a:p>
              </p:txBody>
            </p:sp>
          </p:grpSp>
        </p:grpSp>
        <p:cxnSp>
          <p:nvCxnSpPr>
            <p:cNvPr id="204" name="직선 화살표 연결선 203">
              <a:extLst>
                <a:ext uri="{FF2B5EF4-FFF2-40B4-BE49-F238E27FC236}">
                  <a16:creationId xmlns:a16="http://schemas.microsoft.com/office/drawing/2014/main" id="{98022D32-11E1-8CE6-496C-942AB05C6541}"/>
                </a:ext>
              </a:extLst>
            </p:cNvPr>
            <p:cNvCxnSpPr>
              <a:cxnSpLocks/>
            </p:cNvCxnSpPr>
            <p:nvPr/>
          </p:nvCxnSpPr>
          <p:spPr>
            <a:xfrm>
              <a:off x="3542916" y="3919193"/>
              <a:ext cx="1980384" cy="1185820"/>
            </a:xfrm>
            <a:prstGeom prst="straightConnector1">
              <a:avLst/>
            </a:prstGeom>
            <a:ln w="12700">
              <a:solidFill>
                <a:srgbClr val="0E0EFF"/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직선 화살표 연결선 206">
              <a:extLst>
                <a:ext uri="{FF2B5EF4-FFF2-40B4-BE49-F238E27FC236}">
                  <a16:creationId xmlns:a16="http://schemas.microsoft.com/office/drawing/2014/main" id="{1677F78A-CD47-997B-9400-FCE90C006A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03481" y="3631053"/>
              <a:ext cx="1261366" cy="1317185"/>
            </a:xfrm>
            <a:prstGeom prst="straightConnector1">
              <a:avLst/>
            </a:prstGeom>
            <a:ln w="12700">
              <a:solidFill>
                <a:srgbClr val="FF0000"/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10F1BD97-EA59-64F8-08C1-15486C522F14}"/>
                </a:ext>
              </a:extLst>
            </p:cNvPr>
            <p:cNvSpPr txBox="1"/>
            <p:nvPr/>
          </p:nvSpPr>
          <p:spPr>
            <a:xfrm>
              <a:off x="5388471" y="5123395"/>
              <a:ext cx="645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ln>
                    <a:solidFill>
                      <a:schemeClr val="tx1"/>
                    </a:solidFill>
                  </a:ln>
                  <a:solidFill>
                    <a:srgbClr val="0000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Cam Z</a:t>
              </a:r>
              <a:endParaRPr lang="ko-KR" altLang="en-US" sz="1200" b="1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37" name="TextBox 236">
              <a:extLst>
                <a:ext uri="{FF2B5EF4-FFF2-40B4-BE49-F238E27FC236}">
                  <a16:creationId xmlns:a16="http://schemas.microsoft.com/office/drawing/2014/main" id="{1492A87E-9707-F41C-8641-0C0515CE4ADA}"/>
                </a:ext>
              </a:extLst>
            </p:cNvPr>
            <p:cNvSpPr txBox="1"/>
            <p:nvPr/>
          </p:nvSpPr>
          <p:spPr>
            <a:xfrm>
              <a:off x="3506308" y="4938774"/>
              <a:ext cx="9876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ln>
                    <a:solidFill>
                      <a:schemeClr val="tx1"/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Cam X</a:t>
              </a:r>
              <a:endParaRPr lang="ko-KR" altLang="en-US" sz="1200" b="1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2B3CB559-ABF6-4BF2-37B8-775EAA6D5DAF}"/>
                </a:ext>
              </a:extLst>
            </p:cNvPr>
            <p:cNvSpPr txBox="1"/>
            <p:nvPr/>
          </p:nvSpPr>
          <p:spPr>
            <a:xfrm>
              <a:off x="4404910" y="5176593"/>
              <a:ext cx="643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ln>
                    <a:solidFill>
                      <a:schemeClr val="tx1"/>
                    </a:solidFill>
                  </a:ln>
                  <a:solidFill>
                    <a:srgbClr val="00B05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Cam Y</a:t>
              </a:r>
              <a:endParaRPr lang="ko-KR" altLang="en-US" sz="1200" b="1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243" name="그룹 242">
            <a:extLst>
              <a:ext uri="{FF2B5EF4-FFF2-40B4-BE49-F238E27FC236}">
                <a16:creationId xmlns:a16="http://schemas.microsoft.com/office/drawing/2014/main" id="{6F5E5AE5-59D4-8732-A786-86D7701E9FEF}"/>
              </a:ext>
            </a:extLst>
          </p:cNvPr>
          <p:cNvGrpSpPr/>
          <p:nvPr/>
        </p:nvGrpSpPr>
        <p:grpSpPr>
          <a:xfrm>
            <a:off x="5078050" y="3268498"/>
            <a:ext cx="2776651" cy="2597167"/>
            <a:chOff x="5808391" y="3305601"/>
            <a:chExt cx="2776651" cy="2597167"/>
          </a:xfrm>
        </p:grpSpPr>
        <p:pic>
          <p:nvPicPr>
            <p:cNvPr id="170" name="그림 169">
              <a:extLst>
                <a:ext uri="{FF2B5EF4-FFF2-40B4-BE49-F238E27FC236}">
                  <a16:creationId xmlns:a16="http://schemas.microsoft.com/office/drawing/2014/main" id="{01803756-3AD9-584B-7AE8-7CE602296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6659578" y="4162373"/>
              <a:ext cx="603556" cy="579170"/>
            </a:xfrm>
            <a:prstGeom prst="rect">
              <a:avLst/>
            </a:prstGeom>
            <a:scene3d>
              <a:camera prst="isometricOffAxis2Right">
                <a:rot lat="1080000" lon="7800000" rev="0"/>
              </a:camera>
              <a:lightRig rig="threePt" dir="t"/>
            </a:scene3d>
          </p:spPr>
        </p:pic>
        <p:grpSp>
          <p:nvGrpSpPr>
            <p:cNvPr id="173" name="그룹 172">
              <a:extLst>
                <a:ext uri="{FF2B5EF4-FFF2-40B4-BE49-F238E27FC236}">
                  <a16:creationId xmlns:a16="http://schemas.microsoft.com/office/drawing/2014/main" id="{11269C63-23AD-C107-6AC0-693FD5DC2F4A}"/>
                </a:ext>
              </a:extLst>
            </p:cNvPr>
            <p:cNvGrpSpPr/>
            <p:nvPr/>
          </p:nvGrpSpPr>
          <p:grpSpPr>
            <a:xfrm>
              <a:off x="6342604" y="3305601"/>
              <a:ext cx="2242438" cy="2597167"/>
              <a:chOff x="2838560" y="4782564"/>
              <a:chExt cx="2242438" cy="2597167"/>
            </a:xfrm>
          </p:grpSpPr>
          <p:grpSp>
            <p:nvGrpSpPr>
              <p:cNvPr id="174" name="그룹 173">
                <a:extLst>
                  <a:ext uri="{FF2B5EF4-FFF2-40B4-BE49-F238E27FC236}">
                    <a16:creationId xmlns:a16="http://schemas.microsoft.com/office/drawing/2014/main" id="{EE5F89C2-1171-65C8-1F34-7AA61B6D6416}"/>
                  </a:ext>
                </a:extLst>
              </p:cNvPr>
              <p:cNvGrpSpPr/>
              <p:nvPr/>
            </p:nvGrpSpPr>
            <p:grpSpPr>
              <a:xfrm>
                <a:off x="2838560" y="4782564"/>
                <a:ext cx="2242438" cy="2597167"/>
                <a:chOff x="1120140" y="1433327"/>
                <a:chExt cx="2242438" cy="2597167"/>
              </a:xfrm>
            </p:grpSpPr>
            <p:cxnSp>
              <p:nvCxnSpPr>
                <p:cNvPr id="176" name="직선 화살표 연결선 175">
                  <a:extLst>
                    <a:ext uri="{FF2B5EF4-FFF2-40B4-BE49-F238E27FC236}">
                      <a16:creationId xmlns:a16="http://schemas.microsoft.com/office/drawing/2014/main" id="{3EA1A64E-D3CF-425F-CCA1-4CA40F67D7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88105" y="1637200"/>
                  <a:ext cx="0" cy="2393294"/>
                </a:xfrm>
                <a:prstGeom prst="straightConnector1">
                  <a:avLst/>
                </a:prstGeom>
                <a:ln w="28575">
                  <a:solidFill>
                    <a:srgbClr val="00B05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직선 화살표 연결선 176">
                  <a:extLst>
                    <a:ext uri="{FF2B5EF4-FFF2-40B4-BE49-F238E27FC236}">
                      <a16:creationId xmlns:a16="http://schemas.microsoft.com/office/drawing/2014/main" id="{34AE6C82-1CEF-6CC8-DAE9-8C9386DD5B0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0140" y="2564859"/>
                  <a:ext cx="2146570" cy="0"/>
                </a:xfrm>
                <a:prstGeom prst="straightConnector1">
                  <a:avLst/>
                </a:prstGeom>
                <a:ln w="28575">
                  <a:solidFill>
                    <a:srgbClr val="FF000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직선 화살표 연결선 177">
                  <a:extLst>
                    <a:ext uri="{FF2B5EF4-FFF2-40B4-BE49-F238E27FC236}">
                      <a16:creationId xmlns:a16="http://schemas.microsoft.com/office/drawing/2014/main" id="{334EF32F-6CB7-8A67-72BD-CBA713FB95E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72035" y="1494817"/>
                  <a:ext cx="1440718" cy="1504545"/>
                </a:xfrm>
                <a:prstGeom prst="straightConnector1">
                  <a:avLst/>
                </a:prstGeom>
                <a:ln w="28575">
                  <a:solidFill>
                    <a:srgbClr val="0000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9" name="TextBox 178">
                  <a:extLst>
                    <a:ext uri="{FF2B5EF4-FFF2-40B4-BE49-F238E27FC236}">
                      <a16:creationId xmlns:a16="http://schemas.microsoft.com/office/drawing/2014/main" id="{F55595E9-937E-484C-F957-ACAA2FCE1CD6}"/>
                    </a:ext>
                  </a:extLst>
                </p:cNvPr>
                <p:cNvSpPr txBox="1"/>
                <p:nvPr/>
              </p:nvSpPr>
              <p:spPr>
                <a:xfrm>
                  <a:off x="2911019" y="2287860"/>
                  <a:ext cx="276038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X</a:t>
                  </a:r>
                  <a:endParaRPr lang="ko-KR" altLang="en-US" sz="1200" b="1"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80" name="TextBox 179">
                  <a:extLst>
                    <a:ext uri="{FF2B5EF4-FFF2-40B4-BE49-F238E27FC236}">
                      <a16:creationId xmlns:a16="http://schemas.microsoft.com/office/drawing/2014/main" id="{17681FD5-427E-F90A-C07E-DB119BEAB7AF}"/>
                    </a:ext>
                  </a:extLst>
                </p:cNvPr>
                <p:cNvSpPr txBox="1"/>
                <p:nvPr/>
              </p:nvSpPr>
              <p:spPr>
                <a:xfrm>
                  <a:off x="1510631" y="3713146"/>
                  <a:ext cx="276038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Y</a:t>
                  </a:r>
                  <a:endParaRPr lang="ko-KR" altLang="en-US" sz="1200" b="1">
                    <a:solidFill>
                      <a:srgbClr val="00B05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81" name="TextBox 180">
                  <a:extLst>
                    <a:ext uri="{FF2B5EF4-FFF2-40B4-BE49-F238E27FC236}">
                      <a16:creationId xmlns:a16="http://schemas.microsoft.com/office/drawing/2014/main" id="{8350274A-9149-6830-A246-4CDB241D2F80}"/>
                    </a:ext>
                  </a:extLst>
                </p:cNvPr>
                <p:cNvSpPr txBox="1"/>
                <p:nvPr/>
              </p:nvSpPr>
              <p:spPr>
                <a:xfrm>
                  <a:off x="2398208" y="1433327"/>
                  <a:ext cx="27603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Z</a:t>
                  </a:r>
                  <a:endParaRPr lang="ko-KR" altLang="en-US" sz="1200" b="1">
                    <a:solidFill>
                      <a:srgbClr val="0000FF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82" name="타원 181">
                  <a:extLst>
                    <a:ext uri="{FF2B5EF4-FFF2-40B4-BE49-F238E27FC236}">
                      <a16:creationId xmlns:a16="http://schemas.microsoft.com/office/drawing/2014/main" id="{7322F0AD-0775-DF5C-E7BC-1FFA870EDEC8}"/>
                    </a:ext>
                  </a:extLst>
                </p:cNvPr>
                <p:cNvSpPr/>
                <p:nvPr/>
              </p:nvSpPr>
              <p:spPr>
                <a:xfrm>
                  <a:off x="1763809" y="2536486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3" name="TextBox 182">
                  <a:extLst>
                    <a:ext uri="{FF2B5EF4-FFF2-40B4-BE49-F238E27FC236}">
                      <a16:creationId xmlns:a16="http://schemas.microsoft.com/office/drawing/2014/main" id="{89F622EF-D409-476A-BDA4-AAA0629A8A48}"/>
                    </a:ext>
                  </a:extLst>
                </p:cNvPr>
                <p:cNvSpPr txBox="1"/>
                <p:nvPr/>
              </p:nvSpPr>
              <p:spPr>
                <a:xfrm>
                  <a:off x="2716886" y="2617005"/>
                  <a:ext cx="64569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Pitch</a:t>
                  </a:r>
                  <a:endParaRPr lang="ko-KR" altLang="en-US" sz="1200" b="1"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84" name="TextBox 183">
                  <a:extLst>
                    <a:ext uri="{FF2B5EF4-FFF2-40B4-BE49-F238E27FC236}">
                      <a16:creationId xmlns:a16="http://schemas.microsoft.com/office/drawing/2014/main" id="{9C2D500C-B665-7A53-8A8D-A0E523331D79}"/>
                    </a:ext>
                  </a:extLst>
                </p:cNvPr>
                <p:cNvSpPr txBox="1"/>
                <p:nvPr/>
              </p:nvSpPr>
              <p:spPr>
                <a:xfrm>
                  <a:off x="1736701" y="3713146"/>
                  <a:ext cx="64569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Yaw</a:t>
                  </a:r>
                  <a:endParaRPr lang="ko-KR" altLang="en-US" sz="1200" b="1">
                    <a:solidFill>
                      <a:srgbClr val="00B05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85" name="TextBox 184">
                  <a:extLst>
                    <a:ext uri="{FF2B5EF4-FFF2-40B4-BE49-F238E27FC236}">
                      <a16:creationId xmlns:a16="http://schemas.microsoft.com/office/drawing/2014/main" id="{AA6488FB-A2D3-0505-8E3E-089B7AD8BDCB}"/>
                    </a:ext>
                  </a:extLst>
                </p:cNvPr>
                <p:cNvSpPr txBox="1"/>
                <p:nvPr/>
              </p:nvSpPr>
              <p:spPr>
                <a:xfrm>
                  <a:off x="2541365" y="1637200"/>
                  <a:ext cx="64569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Roll</a:t>
                  </a:r>
                  <a:endParaRPr lang="ko-KR" altLang="en-US" sz="1200" b="1">
                    <a:solidFill>
                      <a:srgbClr val="0000FF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</p:grpSp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C0B4FAD4-0F8D-73D0-B978-BDA5A5674ACD}"/>
                  </a:ext>
                </a:extLst>
              </p:cNvPr>
              <p:cNvSpPr txBox="1"/>
              <p:nvPr/>
            </p:nvSpPr>
            <p:spPr>
              <a:xfrm>
                <a:off x="3939637" y="5654443"/>
                <a:ext cx="6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:endParaRPr lang="en-US" altLang="ko-KR" b="0">
                  <a:solidFill>
                    <a:srgbClr val="CC00CC"/>
                  </a:solidFill>
                </a:endParaRPr>
              </a:p>
            </p:txBody>
          </p:sp>
        </p:grpSp>
        <p:cxnSp>
          <p:nvCxnSpPr>
            <p:cNvPr id="214" name="직선 화살표 연결선 213">
              <a:extLst>
                <a:ext uri="{FF2B5EF4-FFF2-40B4-BE49-F238E27FC236}">
                  <a16:creationId xmlns:a16="http://schemas.microsoft.com/office/drawing/2014/main" id="{DABF9F53-4212-639E-2CE2-FD0B59C5AF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70633" y="3919193"/>
              <a:ext cx="1846230" cy="762122"/>
            </a:xfrm>
            <a:prstGeom prst="straightConnector1">
              <a:avLst/>
            </a:prstGeom>
            <a:ln w="12700">
              <a:solidFill>
                <a:srgbClr val="0E0EFF"/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직선 화살표 연결선 217">
              <a:extLst>
                <a:ext uri="{FF2B5EF4-FFF2-40B4-BE49-F238E27FC236}">
                  <a16:creationId xmlns:a16="http://schemas.microsoft.com/office/drawing/2014/main" id="{B7A2F4C0-0AAC-5699-E4EB-475040342B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50386" y="3647973"/>
              <a:ext cx="1039795" cy="1724455"/>
            </a:xfrm>
            <a:prstGeom prst="straightConnector1">
              <a:avLst/>
            </a:prstGeom>
            <a:ln w="12700">
              <a:solidFill>
                <a:srgbClr val="FF0000"/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직선 화살표 연결선 221">
              <a:extLst>
                <a:ext uri="{FF2B5EF4-FFF2-40B4-BE49-F238E27FC236}">
                  <a16:creationId xmlns:a16="http://schemas.microsoft.com/office/drawing/2014/main" id="{8FD3C22E-7DA9-7693-1F7E-96892C79C25D}"/>
                </a:ext>
              </a:extLst>
            </p:cNvPr>
            <p:cNvCxnSpPr>
              <a:cxnSpLocks/>
            </p:cNvCxnSpPr>
            <p:nvPr/>
          </p:nvCxnSpPr>
          <p:spPr>
            <a:xfrm>
              <a:off x="7054413" y="3508364"/>
              <a:ext cx="0" cy="2393294"/>
            </a:xfrm>
            <a:prstGeom prst="straightConnector1">
              <a:avLst/>
            </a:prstGeom>
            <a:ln w="12700">
              <a:solidFill>
                <a:srgbClr val="00B050"/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TextBox 238">
              <a:extLst>
                <a:ext uri="{FF2B5EF4-FFF2-40B4-BE49-F238E27FC236}">
                  <a16:creationId xmlns:a16="http://schemas.microsoft.com/office/drawing/2014/main" id="{380D2AF6-C8A6-BC36-E135-AB6AC01E3311}"/>
                </a:ext>
              </a:extLst>
            </p:cNvPr>
            <p:cNvSpPr txBox="1"/>
            <p:nvPr/>
          </p:nvSpPr>
          <p:spPr>
            <a:xfrm>
              <a:off x="6193089" y="3429085"/>
              <a:ext cx="9876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ln>
                    <a:solidFill>
                      <a:schemeClr val="tx1"/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Cam X</a:t>
              </a:r>
              <a:endParaRPr lang="ko-KR" altLang="en-US" sz="1200" b="1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E6DB2E08-0472-8A26-3739-A3300B91EA6F}"/>
                </a:ext>
              </a:extLst>
            </p:cNvPr>
            <p:cNvSpPr txBox="1"/>
            <p:nvPr/>
          </p:nvSpPr>
          <p:spPr>
            <a:xfrm>
              <a:off x="7007342" y="5315092"/>
              <a:ext cx="643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ln>
                    <a:solidFill>
                      <a:schemeClr val="tx1"/>
                    </a:solidFill>
                  </a:ln>
                  <a:solidFill>
                    <a:srgbClr val="00B05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Cam Y</a:t>
              </a:r>
              <a:endParaRPr lang="ko-KR" altLang="en-US" sz="1200" b="1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12C3A65B-246A-8DAB-2EBD-E736BB48B5E6}"/>
                </a:ext>
              </a:extLst>
            </p:cNvPr>
            <p:cNvSpPr txBox="1"/>
            <p:nvPr/>
          </p:nvSpPr>
          <p:spPr>
            <a:xfrm>
              <a:off x="5808391" y="4590166"/>
              <a:ext cx="645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ln>
                    <a:solidFill>
                      <a:schemeClr val="tx1"/>
                    </a:solidFill>
                  </a:ln>
                  <a:solidFill>
                    <a:srgbClr val="0000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Cam Z</a:t>
              </a:r>
              <a:endParaRPr lang="ko-KR" altLang="en-US" sz="1200" b="1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247" name="그룹 246">
            <a:extLst>
              <a:ext uri="{FF2B5EF4-FFF2-40B4-BE49-F238E27FC236}">
                <a16:creationId xmlns:a16="http://schemas.microsoft.com/office/drawing/2014/main" id="{8FFF173F-E010-055E-D583-C730974C539C}"/>
              </a:ext>
            </a:extLst>
          </p:cNvPr>
          <p:cNvGrpSpPr/>
          <p:nvPr/>
        </p:nvGrpSpPr>
        <p:grpSpPr>
          <a:xfrm>
            <a:off x="8290650" y="3308847"/>
            <a:ext cx="2856793" cy="2597167"/>
            <a:chOff x="8290650" y="3308847"/>
            <a:chExt cx="2856793" cy="2597167"/>
          </a:xfrm>
        </p:grpSpPr>
        <p:pic>
          <p:nvPicPr>
            <p:cNvPr id="203" name="그림 202">
              <a:extLst>
                <a:ext uri="{FF2B5EF4-FFF2-40B4-BE49-F238E27FC236}">
                  <a16:creationId xmlns:a16="http://schemas.microsoft.com/office/drawing/2014/main" id="{4530C07E-FE33-D33C-2F12-00F28067E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9253007" y="4133469"/>
              <a:ext cx="603556" cy="579170"/>
            </a:xfrm>
            <a:prstGeom prst="rect">
              <a:avLst/>
            </a:prstGeom>
            <a:scene3d>
              <a:camera prst="isometricLeftDown">
                <a:rot lat="21025386" lon="12804036" rev="19258481"/>
              </a:camera>
              <a:lightRig rig="threePt" dir="t"/>
            </a:scene3d>
          </p:spPr>
        </p:pic>
        <p:grpSp>
          <p:nvGrpSpPr>
            <p:cNvPr id="187" name="그룹 186">
              <a:extLst>
                <a:ext uri="{FF2B5EF4-FFF2-40B4-BE49-F238E27FC236}">
                  <a16:creationId xmlns:a16="http://schemas.microsoft.com/office/drawing/2014/main" id="{0E5A203C-D83D-04A6-D975-89F27D11D250}"/>
                </a:ext>
              </a:extLst>
            </p:cNvPr>
            <p:cNvGrpSpPr/>
            <p:nvPr/>
          </p:nvGrpSpPr>
          <p:grpSpPr>
            <a:xfrm>
              <a:off x="8905005" y="3308847"/>
              <a:ext cx="2242438" cy="2597167"/>
              <a:chOff x="2838560" y="4782564"/>
              <a:chExt cx="2242438" cy="2597167"/>
            </a:xfrm>
          </p:grpSpPr>
          <p:grpSp>
            <p:nvGrpSpPr>
              <p:cNvPr id="188" name="그룹 187">
                <a:extLst>
                  <a:ext uri="{FF2B5EF4-FFF2-40B4-BE49-F238E27FC236}">
                    <a16:creationId xmlns:a16="http://schemas.microsoft.com/office/drawing/2014/main" id="{FE9F4440-5A9D-3D5C-231C-89DE12403C6E}"/>
                  </a:ext>
                </a:extLst>
              </p:cNvPr>
              <p:cNvGrpSpPr/>
              <p:nvPr/>
            </p:nvGrpSpPr>
            <p:grpSpPr>
              <a:xfrm>
                <a:off x="2838560" y="4782564"/>
                <a:ext cx="2242438" cy="2597167"/>
                <a:chOff x="1120140" y="1433327"/>
                <a:chExt cx="2242438" cy="2597167"/>
              </a:xfrm>
            </p:grpSpPr>
            <p:cxnSp>
              <p:nvCxnSpPr>
                <p:cNvPr id="190" name="직선 화살표 연결선 189">
                  <a:extLst>
                    <a:ext uri="{FF2B5EF4-FFF2-40B4-BE49-F238E27FC236}">
                      <a16:creationId xmlns:a16="http://schemas.microsoft.com/office/drawing/2014/main" id="{759686E5-58BB-8D3C-B418-5F1BDA14D8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88105" y="1637200"/>
                  <a:ext cx="0" cy="2393294"/>
                </a:xfrm>
                <a:prstGeom prst="straightConnector1">
                  <a:avLst/>
                </a:prstGeom>
                <a:ln w="28575">
                  <a:solidFill>
                    <a:srgbClr val="00B05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직선 화살표 연결선 190">
                  <a:extLst>
                    <a:ext uri="{FF2B5EF4-FFF2-40B4-BE49-F238E27FC236}">
                      <a16:creationId xmlns:a16="http://schemas.microsoft.com/office/drawing/2014/main" id="{FF3CEAA4-BC70-7556-402F-FBEF1246CB1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20140" y="2564859"/>
                  <a:ext cx="2146570" cy="0"/>
                </a:xfrm>
                <a:prstGeom prst="straightConnector1">
                  <a:avLst/>
                </a:prstGeom>
                <a:ln w="28575">
                  <a:solidFill>
                    <a:srgbClr val="FF000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직선 화살표 연결선 191">
                  <a:extLst>
                    <a:ext uri="{FF2B5EF4-FFF2-40B4-BE49-F238E27FC236}">
                      <a16:creationId xmlns:a16="http://schemas.microsoft.com/office/drawing/2014/main" id="{74FF8601-986C-E101-CA9A-37E588245D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72035" y="1494817"/>
                  <a:ext cx="1440718" cy="1504545"/>
                </a:xfrm>
                <a:prstGeom prst="straightConnector1">
                  <a:avLst/>
                </a:prstGeom>
                <a:ln w="28575">
                  <a:solidFill>
                    <a:srgbClr val="0000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3" name="TextBox 192">
                  <a:extLst>
                    <a:ext uri="{FF2B5EF4-FFF2-40B4-BE49-F238E27FC236}">
                      <a16:creationId xmlns:a16="http://schemas.microsoft.com/office/drawing/2014/main" id="{79C1F861-011E-B6A8-A3CE-8916E42BB81E}"/>
                    </a:ext>
                  </a:extLst>
                </p:cNvPr>
                <p:cNvSpPr txBox="1"/>
                <p:nvPr/>
              </p:nvSpPr>
              <p:spPr>
                <a:xfrm>
                  <a:off x="2911019" y="2287860"/>
                  <a:ext cx="276038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X</a:t>
                  </a:r>
                  <a:endParaRPr lang="ko-KR" altLang="en-US" sz="1200" b="1"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94" name="TextBox 193">
                  <a:extLst>
                    <a:ext uri="{FF2B5EF4-FFF2-40B4-BE49-F238E27FC236}">
                      <a16:creationId xmlns:a16="http://schemas.microsoft.com/office/drawing/2014/main" id="{DC3B533D-B528-C8BF-1201-D9E7D4288C08}"/>
                    </a:ext>
                  </a:extLst>
                </p:cNvPr>
                <p:cNvSpPr txBox="1"/>
                <p:nvPr/>
              </p:nvSpPr>
              <p:spPr>
                <a:xfrm>
                  <a:off x="1510631" y="3713146"/>
                  <a:ext cx="276038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Y</a:t>
                  </a:r>
                  <a:endParaRPr lang="ko-KR" altLang="en-US" sz="1200" b="1">
                    <a:solidFill>
                      <a:srgbClr val="00B05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95" name="TextBox 194">
                  <a:extLst>
                    <a:ext uri="{FF2B5EF4-FFF2-40B4-BE49-F238E27FC236}">
                      <a16:creationId xmlns:a16="http://schemas.microsoft.com/office/drawing/2014/main" id="{13512B20-E057-C69F-B2CD-40AE436141DC}"/>
                    </a:ext>
                  </a:extLst>
                </p:cNvPr>
                <p:cNvSpPr txBox="1"/>
                <p:nvPr/>
              </p:nvSpPr>
              <p:spPr>
                <a:xfrm>
                  <a:off x="2398208" y="1433327"/>
                  <a:ext cx="27603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Z</a:t>
                  </a:r>
                  <a:endParaRPr lang="ko-KR" altLang="en-US" sz="1200" b="1">
                    <a:solidFill>
                      <a:srgbClr val="0000FF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96" name="타원 195">
                  <a:extLst>
                    <a:ext uri="{FF2B5EF4-FFF2-40B4-BE49-F238E27FC236}">
                      <a16:creationId xmlns:a16="http://schemas.microsoft.com/office/drawing/2014/main" id="{791554E0-53A1-F72F-4491-4739356DD71B}"/>
                    </a:ext>
                  </a:extLst>
                </p:cNvPr>
                <p:cNvSpPr/>
                <p:nvPr/>
              </p:nvSpPr>
              <p:spPr>
                <a:xfrm>
                  <a:off x="1763809" y="2536486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7" name="TextBox 196">
                  <a:extLst>
                    <a:ext uri="{FF2B5EF4-FFF2-40B4-BE49-F238E27FC236}">
                      <a16:creationId xmlns:a16="http://schemas.microsoft.com/office/drawing/2014/main" id="{DEDC55B0-0D09-E96B-DEA2-F858FF2BC1AA}"/>
                    </a:ext>
                  </a:extLst>
                </p:cNvPr>
                <p:cNvSpPr txBox="1"/>
                <p:nvPr/>
              </p:nvSpPr>
              <p:spPr>
                <a:xfrm>
                  <a:off x="2716886" y="2617005"/>
                  <a:ext cx="64569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>
                      <a:solidFill>
                        <a:srgbClr val="FF000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Pitch</a:t>
                  </a:r>
                  <a:endParaRPr lang="ko-KR" altLang="en-US" sz="1200" b="1">
                    <a:solidFill>
                      <a:srgbClr val="FF000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98" name="TextBox 197">
                  <a:extLst>
                    <a:ext uri="{FF2B5EF4-FFF2-40B4-BE49-F238E27FC236}">
                      <a16:creationId xmlns:a16="http://schemas.microsoft.com/office/drawing/2014/main" id="{11481AC2-EC49-DA86-0D01-15ABFBC1F63A}"/>
                    </a:ext>
                  </a:extLst>
                </p:cNvPr>
                <p:cNvSpPr txBox="1"/>
                <p:nvPr/>
              </p:nvSpPr>
              <p:spPr>
                <a:xfrm>
                  <a:off x="1736701" y="3713146"/>
                  <a:ext cx="64569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>
                      <a:solidFill>
                        <a:srgbClr val="00B050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Yaw</a:t>
                  </a:r>
                  <a:endParaRPr lang="ko-KR" altLang="en-US" sz="1200" b="1">
                    <a:solidFill>
                      <a:srgbClr val="00B050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  <p:sp>
              <p:nvSpPr>
                <p:cNvPr id="199" name="TextBox 198">
                  <a:extLst>
                    <a:ext uri="{FF2B5EF4-FFF2-40B4-BE49-F238E27FC236}">
                      <a16:creationId xmlns:a16="http://schemas.microsoft.com/office/drawing/2014/main" id="{47A1D48F-1073-3F1D-23A9-6AD13E468788}"/>
                    </a:ext>
                  </a:extLst>
                </p:cNvPr>
                <p:cNvSpPr txBox="1"/>
                <p:nvPr/>
              </p:nvSpPr>
              <p:spPr>
                <a:xfrm>
                  <a:off x="2541365" y="1637200"/>
                  <a:ext cx="64569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b="1">
                      <a:solidFill>
                        <a:srgbClr val="0000FF"/>
                      </a:solidFill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Roll</a:t>
                  </a:r>
                  <a:endParaRPr lang="ko-KR" altLang="en-US" sz="1200" b="1">
                    <a:solidFill>
                      <a:srgbClr val="0000FF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</p:grpSp>
          <p:sp>
            <p:nvSpPr>
              <p:cNvPr id="189" name="TextBox 188">
                <a:extLst>
                  <a:ext uri="{FF2B5EF4-FFF2-40B4-BE49-F238E27FC236}">
                    <a16:creationId xmlns:a16="http://schemas.microsoft.com/office/drawing/2014/main" id="{9A280F2E-D552-AE05-EE19-3B0E0E18F173}"/>
                  </a:ext>
                </a:extLst>
              </p:cNvPr>
              <p:cNvSpPr txBox="1"/>
              <p:nvPr/>
            </p:nvSpPr>
            <p:spPr>
              <a:xfrm>
                <a:off x="3939637" y="5654443"/>
                <a:ext cx="6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:endParaRPr lang="en-US" altLang="ko-KR" b="0">
                  <a:solidFill>
                    <a:srgbClr val="CC00CC"/>
                  </a:solidFill>
                </a:endParaRPr>
              </a:p>
            </p:txBody>
          </p:sp>
        </p:grpSp>
        <p:cxnSp>
          <p:nvCxnSpPr>
            <p:cNvPr id="224" name="직선 화살표 연결선 223">
              <a:extLst>
                <a:ext uri="{FF2B5EF4-FFF2-40B4-BE49-F238E27FC236}">
                  <a16:creationId xmlns:a16="http://schemas.microsoft.com/office/drawing/2014/main" id="{C580F77F-C322-AFB6-2B59-9E7D9A510E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56298" y="3953857"/>
              <a:ext cx="1568507" cy="1083624"/>
            </a:xfrm>
            <a:prstGeom prst="straightConnector1">
              <a:avLst/>
            </a:prstGeom>
            <a:ln w="12700">
              <a:solidFill>
                <a:srgbClr val="0E0EFF"/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직선 화살표 연결선 230">
              <a:extLst>
                <a:ext uri="{FF2B5EF4-FFF2-40B4-BE49-F238E27FC236}">
                  <a16:creationId xmlns:a16="http://schemas.microsoft.com/office/drawing/2014/main" id="{5B7DE783-8B6F-3E36-C97E-3B9A58AD00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93023" y="3621747"/>
              <a:ext cx="1711302" cy="1778647"/>
            </a:xfrm>
            <a:prstGeom prst="straightConnector1">
              <a:avLst/>
            </a:prstGeom>
            <a:ln w="12700">
              <a:solidFill>
                <a:srgbClr val="00B050"/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D2DC0CFA-AB98-0BE1-172E-15B0E7F59F00}"/>
                </a:ext>
              </a:extLst>
            </p:cNvPr>
            <p:cNvSpPr txBox="1"/>
            <p:nvPr/>
          </p:nvSpPr>
          <p:spPr>
            <a:xfrm>
              <a:off x="9307122" y="4304465"/>
              <a:ext cx="9876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ln>
                    <a:solidFill>
                      <a:schemeClr val="tx1"/>
                    </a:solidFill>
                  </a:ln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Cam X</a:t>
              </a:r>
              <a:endParaRPr lang="ko-KR" altLang="en-US" sz="1200" b="1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242D1302-B23A-7C0A-34B0-4970089CC633}"/>
                </a:ext>
              </a:extLst>
            </p:cNvPr>
            <p:cNvSpPr txBox="1"/>
            <p:nvPr/>
          </p:nvSpPr>
          <p:spPr>
            <a:xfrm>
              <a:off x="8290650" y="3707568"/>
              <a:ext cx="645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ln>
                    <a:solidFill>
                      <a:schemeClr val="tx1"/>
                    </a:solidFill>
                  </a:ln>
                  <a:solidFill>
                    <a:srgbClr val="0000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Cam Z</a:t>
              </a:r>
              <a:endParaRPr lang="ko-KR" altLang="en-US" sz="1200" b="1">
                <a:ln>
                  <a:solidFill>
                    <a:schemeClr val="tx1"/>
                  </a:solidFill>
                </a:ln>
                <a:solidFill>
                  <a:srgbClr val="0000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46" name="TextBox 245">
              <a:extLst>
                <a:ext uri="{FF2B5EF4-FFF2-40B4-BE49-F238E27FC236}">
                  <a16:creationId xmlns:a16="http://schemas.microsoft.com/office/drawing/2014/main" id="{119ACB5D-D15F-73F3-F03D-DC76D28E9F3F}"/>
                </a:ext>
              </a:extLst>
            </p:cNvPr>
            <p:cNvSpPr txBox="1"/>
            <p:nvPr/>
          </p:nvSpPr>
          <p:spPr>
            <a:xfrm>
              <a:off x="8345296" y="5428767"/>
              <a:ext cx="643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ln>
                    <a:solidFill>
                      <a:schemeClr val="tx1"/>
                    </a:solidFill>
                  </a:ln>
                  <a:solidFill>
                    <a:srgbClr val="00B05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Cam Y</a:t>
              </a:r>
              <a:endParaRPr lang="ko-KR" altLang="en-US" sz="1200" b="1">
                <a:ln>
                  <a:solidFill>
                    <a:schemeClr val="tx1"/>
                  </a:solidFill>
                </a:ln>
                <a:solidFill>
                  <a:srgbClr val="00B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75294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661DE875-A280-8E29-4C2C-6E5C653D8AD0}"/>
              </a:ext>
            </a:extLst>
          </p:cNvPr>
          <p:cNvGrpSpPr/>
          <p:nvPr/>
        </p:nvGrpSpPr>
        <p:grpSpPr>
          <a:xfrm>
            <a:off x="942340" y="899743"/>
            <a:ext cx="3065204" cy="3340160"/>
            <a:chOff x="2955290" y="1166443"/>
            <a:chExt cx="3065204" cy="3340160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4827160-3F3C-2278-4027-6FC1AD8FF536}"/>
                </a:ext>
              </a:extLst>
            </p:cNvPr>
            <p:cNvSpPr/>
            <p:nvPr/>
          </p:nvSpPr>
          <p:spPr>
            <a:xfrm>
              <a:off x="3301963" y="2351814"/>
              <a:ext cx="1699509" cy="1392233"/>
            </a:xfrm>
            <a:prstGeom prst="rect">
              <a:avLst/>
            </a:prstGeom>
            <a:pattFill prst="dotGrid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부분 원형 6">
              <a:extLst>
                <a:ext uri="{FF2B5EF4-FFF2-40B4-BE49-F238E27FC236}">
                  <a16:creationId xmlns:a16="http://schemas.microsoft.com/office/drawing/2014/main" id="{7D3025F0-4D9E-9A36-87E8-F386187D4D9C}"/>
                </a:ext>
              </a:extLst>
            </p:cNvPr>
            <p:cNvSpPr/>
            <p:nvPr/>
          </p:nvSpPr>
          <p:spPr>
            <a:xfrm rot="13547541">
              <a:off x="3552279" y="2452672"/>
              <a:ext cx="1183875" cy="1153621"/>
            </a:xfrm>
            <a:prstGeom prst="pie">
              <a:avLst>
                <a:gd name="adj1" fmla="val 5382081"/>
                <a:gd name="adj2" fmla="val 6794395"/>
              </a:avLst>
            </a:prstGeom>
            <a:solidFill>
              <a:srgbClr val="CC00CC">
                <a:alpha val="2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schemeClr val="tx1"/>
                </a:solidFill>
              </a:endParaRPr>
            </a:p>
          </p:txBody>
        </p: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6D697F98-359A-ACFE-699C-51FA9D21ED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88055" y="1968563"/>
              <a:ext cx="364730" cy="380888"/>
            </a:xfrm>
            <a:prstGeom prst="straightConnector1">
              <a:avLst/>
            </a:prstGeom>
            <a:ln w="38100">
              <a:solidFill>
                <a:srgbClr val="0000FF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73144DD1-6989-51B0-BB1A-D5BB709AB069}"/>
                </a:ext>
              </a:extLst>
            </p:cNvPr>
            <p:cNvCxnSpPr>
              <a:cxnSpLocks/>
            </p:cNvCxnSpPr>
            <p:nvPr/>
          </p:nvCxnSpPr>
          <p:spPr>
            <a:xfrm>
              <a:off x="4151691" y="2113309"/>
              <a:ext cx="0" cy="2393294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D4A10B4-EBF9-0F20-3F85-B6201867C766}"/>
                </a:ext>
              </a:extLst>
            </p:cNvPr>
            <p:cNvSpPr txBox="1"/>
            <p:nvPr/>
          </p:nvSpPr>
          <p:spPr>
            <a:xfrm>
              <a:off x="5274605" y="2763969"/>
              <a:ext cx="2760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X</a:t>
              </a:r>
              <a:endParaRPr lang="ko-KR" altLang="en-US" sz="1200" b="1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2D9811A-8F10-362F-F14C-80DDF73220E1}"/>
                </a:ext>
              </a:extLst>
            </p:cNvPr>
            <p:cNvSpPr txBox="1"/>
            <p:nvPr/>
          </p:nvSpPr>
          <p:spPr>
            <a:xfrm>
              <a:off x="3874217" y="4189255"/>
              <a:ext cx="2760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rgbClr val="00B05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Y</a:t>
              </a:r>
              <a:endParaRPr lang="ko-KR" altLang="en-US" sz="1200" b="1">
                <a:solidFill>
                  <a:srgbClr val="00B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7DF1407-7A25-3F0A-53C9-C655CDC4B2AD}"/>
                </a:ext>
              </a:extLst>
            </p:cNvPr>
            <p:cNvSpPr txBox="1"/>
            <p:nvPr/>
          </p:nvSpPr>
          <p:spPr>
            <a:xfrm>
              <a:off x="4761794" y="1909436"/>
              <a:ext cx="2760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>
                  <a:solidFill>
                    <a:srgbClr val="0000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Z</a:t>
              </a:r>
              <a:endParaRPr lang="ko-KR" altLang="en-US" sz="1200" b="1">
                <a:solidFill>
                  <a:srgbClr val="0000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BB024FB-7D02-9E1A-CD4F-DA9396D64D8A}"/>
                </a:ext>
              </a:extLst>
            </p:cNvPr>
            <p:cNvSpPr txBox="1"/>
            <p:nvPr/>
          </p:nvSpPr>
          <p:spPr>
            <a:xfrm>
              <a:off x="5080472" y="3093114"/>
              <a:ext cx="645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Pitch</a:t>
              </a:r>
              <a:endParaRPr lang="ko-KR" altLang="en-US" sz="1200" b="1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A30DCEC-6F9C-7743-3874-8985499D2430}"/>
                </a:ext>
              </a:extLst>
            </p:cNvPr>
            <p:cNvSpPr txBox="1"/>
            <p:nvPr/>
          </p:nvSpPr>
          <p:spPr>
            <a:xfrm>
              <a:off x="4100287" y="4189255"/>
              <a:ext cx="645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rgbClr val="00B05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Yaw</a:t>
              </a:r>
              <a:endParaRPr lang="ko-KR" altLang="en-US" sz="1200" b="1">
                <a:solidFill>
                  <a:srgbClr val="00B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DC9C19-9BC0-2C94-C2EA-BC240BA34C70}"/>
                </a:ext>
              </a:extLst>
            </p:cNvPr>
            <p:cNvSpPr txBox="1"/>
            <p:nvPr/>
          </p:nvSpPr>
          <p:spPr>
            <a:xfrm>
              <a:off x="4904951" y="2113309"/>
              <a:ext cx="645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rgbClr val="0000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Roll</a:t>
              </a:r>
              <a:endParaRPr lang="ko-KR" altLang="en-US" sz="1200" b="1">
                <a:solidFill>
                  <a:srgbClr val="0000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1A6C58D8-4085-71B1-917E-5E3DB9472755}"/>
                </a:ext>
              </a:extLst>
            </p:cNvPr>
            <p:cNvCxnSpPr>
              <a:cxnSpLocks/>
            </p:cNvCxnSpPr>
            <p:nvPr/>
          </p:nvCxnSpPr>
          <p:spPr>
            <a:xfrm>
              <a:off x="2955290" y="3040968"/>
              <a:ext cx="2675006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16E7C9A5-8798-C13F-64F4-624D99725067}"/>
                </a:ext>
              </a:extLst>
            </p:cNvPr>
            <p:cNvCxnSpPr>
              <a:cxnSpLocks/>
              <a:stCxn id="11" idx="0"/>
            </p:cNvCxnSpPr>
            <p:nvPr/>
          </p:nvCxnSpPr>
          <p:spPr>
            <a:xfrm flipV="1">
              <a:off x="4853192" y="2763969"/>
              <a:ext cx="0" cy="730343"/>
            </a:xfrm>
            <a:prstGeom prst="line">
              <a:avLst/>
            </a:prstGeom>
            <a:ln>
              <a:solidFill>
                <a:srgbClr val="00B05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0805EB36-C76F-583E-9875-F2342D264B76}"/>
                </a:ext>
              </a:extLst>
            </p:cNvPr>
            <p:cNvSpPr/>
            <p:nvPr/>
          </p:nvSpPr>
          <p:spPr>
            <a:xfrm>
              <a:off x="4810543" y="3494312"/>
              <a:ext cx="85297" cy="8529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48065E4-9169-A24B-1707-9EFD5EDFCE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81848" y="2772598"/>
              <a:ext cx="671343" cy="235447"/>
            </a:xfrm>
            <a:prstGeom prst="line">
              <a:avLst/>
            </a:prstGeom>
            <a:ln>
              <a:solidFill>
                <a:srgbClr val="CC00CC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330E3B0C-31FF-430E-17D4-9D275861555D}"/>
                    </a:ext>
                  </a:extLst>
                </p:cNvPr>
                <p:cNvSpPr txBox="1"/>
                <p:nvPr/>
              </p:nvSpPr>
              <p:spPr>
                <a:xfrm>
                  <a:off x="4628130" y="2464795"/>
                  <a:ext cx="25808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ko-KR" b="1" i="1" smtClean="0">
                            <a:solidFill>
                              <a:srgbClr val="CC00CC"/>
                            </a:solidFill>
                            <a:latin typeface="Cambria Math" panose="02040503050406030204" pitchFamily="18" charset="0"/>
                          </a:rPr>
                          <m:t>𝝓</m:t>
                        </m:r>
                      </m:oMath>
                    </m:oMathPara>
                  </a14:m>
                  <a:endParaRPr lang="en-US" altLang="ko-KR" b="1">
                    <a:solidFill>
                      <a:srgbClr val="CC00CC"/>
                    </a:solidFill>
                  </a:endParaRPr>
                </a:p>
              </p:txBody>
            </p:sp>
          </mc:Choice>
          <mc:Fallback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330E3B0C-31FF-430E-17D4-9D275861555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28130" y="2464795"/>
                  <a:ext cx="258084" cy="276999"/>
                </a:xfrm>
                <a:prstGeom prst="rect">
                  <a:avLst/>
                </a:prstGeom>
                <a:blipFill>
                  <a:blip r:embed="rId2"/>
                  <a:stretch>
                    <a:fillRect l="-26190" r="-28571" b="-40000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904CFE90-1F08-B886-67F3-DEAE348B75E9}"/>
                    </a:ext>
                  </a:extLst>
                </p:cNvPr>
                <p:cNvSpPr txBox="1"/>
                <p:nvPr/>
              </p:nvSpPr>
              <p:spPr>
                <a:xfrm>
                  <a:off x="4584803" y="2781315"/>
                  <a:ext cx="20518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altLang="ko-KR" b="1" i="1" smtClean="0">
                            <a:solidFill>
                              <a:srgbClr val="CC00CC"/>
                            </a:solidFill>
                            <a:latin typeface="Cambria Math" panose="02040503050406030204" pitchFamily="18" charset="0"/>
                          </a:rPr>
                          <m:t>𝒓</m:t>
                        </m:r>
                      </m:oMath>
                    </m:oMathPara>
                  </a14:m>
                  <a:endParaRPr lang="en-US" altLang="ko-KR" b="1">
                    <a:solidFill>
                      <a:srgbClr val="CC00CC"/>
                    </a:solidFill>
                  </a:endParaRPr>
                </a:p>
              </p:txBody>
            </p:sp>
          </mc:Choice>
          <mc:Fallback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904CFE90-1F08-B886-67F3-DEAE348B75E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84803" y="2781315"/>
                  <a:ext cx="205184" cy="276999"/>
                </a:xfrm>
                <a:prstGeom prst="rect">
                  <a:avLst/>
                </a:prstGeom>
                <a:blipFill>
                  <a:blip r:embed="rId3"/>
                  <a:stretch>
                    <a:fillRect l="-8824" r="-8824" b="-4444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30740CA-91DA-8F9D-2444-6C574D842BEF}"/>
                    </a:ext>
                  </a:extLst>
                </p:cNvPr>
                <p:cNvSpPr txBox="1"/>
                <p:nvPr/>
              </p:nvSpPr>
              <p:spPr>
                <a:xfrm>
                  <a:off x="5014645" y="3435817"/>
                  <a:ext cx="988027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ko-KR" sz="1200" b="1" i="1" smtClean="0">
                            <a:latin typeface="Cambria Math" panose="02040503050406030204" pitchFamily="18" charset="0"/>
                          </a:rPr>
                          <m:t>𝑷</m:t>
                        </m:r>
                        <m:r>
                          <a:rPr lang="en-US" altLang="ko-KR" sz="12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1200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  <m:r>
                          <a:rPr lang="en-US" altLang="ko-KR" sz="1200" b="1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12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US" altLang="ko-KR" sz="1200" b="1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200" b="1" i="1" smtClean="0">
                            <a:latin typeface="Cambria Math" panose="02040503050406030204" pitchFamily="18" charset="0"/>
                          </a:rPr>
                          <m:t>𝝓</m:t>
                        </m:r>
                        <m:r>
                          <a:rPr lang="en-US" altLang="ko-KR" sz="1200" b="1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2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altLang="ko-KR" sz="12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ko-KR" altLang="en-US" sz="1200" b="1"/>
                </a:p>
              </p:txBody>
            </p:sp>
          </mc:Choice>
          <mc:Fallback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30740CA-91DA-8F9D-2444-6C574D842BE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14645" y="3435817"/>
                  <a:ext cx="988027" cy="184666"/>
                </a:xfrm>
                <a:prstGeom prst="rect">
                  <a:avLst/>
                </a:prstGeom>
                <a:blipFill>
                  <a:blip r:embed="rId4"/>
                  <a:stretch>
                    <a:fillRect l="-2469" t="-3333" r="-4938" b="-40000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5283AD9B-EBE6-4A98-4AAF-4A2F0731CB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03778" y="3083020"/>
              <a:ext cx="819357" cy="862636"/>
            </a:xfrm>
            <a:prstGeom prst="straightConnector1">
              <a:avLst/>
            </a:prstGeom>
            <a:ln w="38100">
              <a:solidFill>
                <a:srgbClr val="0000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9AC4BC97-27C7-758A-AA81-CF416DCE3D43}"/>
                </a:ext>
              </a:extLst>
            </p:cNvPr>
            <p:cNvCxnSpPr>
              <a:cxnSpLocks/>
              <a:stCxn id="22" idx="7"/>
            </p:cNvCxnSpPr>
            <p:nvPr/>
          </p:nvCxnSpPr>
          <p:spPr>
            <a:xfrm flipV="1">
              <a:off x="4184706" y="2365981"/>
              <a:ext cx="589478" cy="651946"/>
            </a:xfrm>
            <a:prstGeom prst="straightConnector1">
              <a:avLst/>
            </a:prstGeom>
            <a:ln w="38100">
              <a:solidFill>
                <a:srgbClr val="0000FF"/>
              </a:solidFill>
              <a:prstDash val="sysDot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B0BBC03B-6B3D-486C-A7BA-F2C06332B009}"/>
                    </a:ext>
                  </a:extLst>
                </p:cNvPr>
                <p:cNvSpPr txBox="1"/>
                <p:nvPr/>
              </p:nvSpPr>
              <p:spPr>
                <a:xfrm>
                  <a:off x="3014543" y="1166443"/>
                  <a:ext cx="3005951" cy="6342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en-US" altLang="ko-KR" sz="1500"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- </a:t>
                  </a:r>
                  <a:r>
                    <a:rPr lang="ko-KR" altLang="en-US" sz="1500"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이미지의 중점</a:t>
                  </a:r>
                  <a:r>
                    <a:rPr lang="en-US" altLang="ko-KR" sz="1500"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 = XY </a:t>
                  </a:r>
                  <a:r>
                    <a:rPr lang="ko-KR" altLang="en-US" sz="1500"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좌표축의 중점</a:t>
                  </a:r>
                  <a:r>
                    <a:rPr lang="en-US" altLang="ko-KR" sz="1500"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 </a:t>
                  </a:r>
                </a:p>
                <a:p>
                  <a:pPr>
                    <a:lnSpc>
                      <a:spcPct val="120000"/>
                    </a:lnSpc>
                  </a:pPr>
                  <a:r>
                    <a:rPr lang="en-US" altLang="ko-KR" sz="1500"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- 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altLang="ko-KR" sz="1500" b="0" i="1" smtClean="0">
                              <a:latin typeface="Cambria Math" panose="02040503050406030204" pitchFamily="18" charset="0"/>
                              <a:ea typeface="나눔바른고딕" panose="020B0603020101020101" pitchFamily="50" charset="-127"/>
                            </a:rPr>
                          </m:ctrlPr>
                        </m:dPr>
                        <m:e>
                          <m:r>
                            <a:rPr lang="en-US" altLang="ko-KR" sz="1500" b="0" i="1" smtClean="0">
                              <a:latin typeface="Cambria Math" panose="02040503050406030204" pitchFamily="18" charset="0"/>
                              <a:ea typeface="나눔바른고딕" panose="020B0603020101020101" pitchFamily="50" charset="-127"/>
                            </a:rPr>
                            <m:t>𝑢</m:t>
                          </m:r>
                          <m:r>
                            <a:rPr lang="en-US" altLang="ko-KR" sz="1500" b="0" i="1" smtClean="0">
                              <a:latin typeface="Cambria Math" panose="02040503050406030204" pitchFamily="18" charset="0"/>
                              <a:ea typeface="나눔바른고딕" panose="020B0603020101020101" pitchFamily="50" charset="-127"/>
                            </a:rPr>
                            <m:t>, </m:t>
                          </m:r>
                          <m:r>
                            <a:rPr lang="en-US" altLang="ko-KR" sz="1500" b="0" i="1" smtClean="0">
                              <a:latin typeface="Cambria Math" panose="02040503050406030204" pitchFamily="18" charset="0"/>
                              <a:ea typeface="나눔바른고딕" panose="020B0603020101020101" pitchFamily="50" charset="-127"/>
                            </a:rPr>
                            <m:t>𝑣</m:t>
                          </m:r>
                        </m:e>
                      </m:d>
                      <m:r>
                        <a:rPr lang="en-US" altLang="ko-KR" sz="1500" b="0" i="1" smtClean="0">
                          <a:latin typeface="Cambria Math" panose="02040503050406030204" pitchFamily="18" charset="0"/>
                          <a:ea typeface="나눔바른고딕" panose="020B0603020101020101" pitchFamily="50" charset="-127"/>
                        </a:rPr>
                        <m:t>→(</m:t>
                      </m:r>
                      <m:r>
                        <a:rPr lang="en-US" altLang="ko-KR" sz="1500" b="0" i="1" smtClean="0">
                          <a:latin typeface="Cambria Math" panose="02040503050406030204" pitchFamily="18" charset="0"/>
                          <a:ea typeface="나눔바른고딕" panose="020B0603020101020101" pitchFamily="50" charset="-127"/>
                        </a:rPr>
                        <m:t>𝜙</m:t>
                      </m:r>
                      <m:r>
                        <a:rPr lang="en-US" altLang="ko-KR" sz="1500" b="0" i="1" smtClean="0">
                          <a:latin typeface="Cambria Math" panose="02040503050406030204" pitchFamily="18" charset="0"/>
                          <a:ea typeface="나눔바른고딕" panose="020B0603020101020101" pitchFamily="50" charset="-127"/>
                        </a:rPr>
                        <m:t>, </m:t>
                      </m:r>
                      <m:r>
                        <a:rPr lang="en-US" altLang="ko-KR" sz="1500" b="0" i="1" smtClean="0">
                          <a:latin typeface="Cambria Math" panose="02040503050406030204" pitchFamily="18" charset="0"/>
                          <a:ea typeface="나눔바른고딕" panose="020B0603020101020101" pitchFamily="50" charset="-127"/>
                        </a:rPr>
                        <m:t>𝑦</m:t>
                      </m:r>
                      <m:r>
                        <a:rPr lang="en-US" altLang="ko-KR" sz="1500" b="0" i="1" smtClean="0">
                          <a:latin typeface="Cambria Math" panose="02040503050406030204" pitchFamily="18" charset="0"/>
                          <a:ea typeface="나눔바른고딕" panose="020B0603020101020101" pitchFamily="50" charset="-127"/>
                        </a:rPr>
                        <m:t>)</m:t>
                      </m:r>
                    </m:oMath>
                  </a14:m>
                  <a:endParaRPr lang="ko-KR" altLang="en-US" sz="1500"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</mc:Choice>
          <mc:Fallback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B0BBC03B-6B3D-486C-A7BA-F2C06332B00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14543" y="1166443"/>
                  <a:ext cx="3005951" cy="634276"/>
                </a:xfrm>
                <a:prstGeom prst="rect">
                  <a:avLst/>
                </a:prstGeom>
                <a:blipFill>
                  <a:blip r:embed="rId5"/>
                  <a:stretch>
                    <a:fillRect l="-811" b="-10577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4B843AA-3D21-A9F3-F3C5-814AEEB30D47}"/>
                </a:ext>
              </a:extLst>
            </p:cNvPr>
            <p:cNvSpPr/>
            <p:nvPr/>
          </p:nvSpPr>
          <p:spPr>
            <a:xfrm>
              <a:off x="4111900" y="3005436"/>
              <a:ext cx="85297" cy="8529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2840893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10913</TotalTime>
  <Words>156</Words>
  <Application>Microsoft Office PowerPoint</Application>
  <PresentationFormat>와이드스크린</PresentationFormat>
  <Paragraphs>87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나눔바른고딕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965</dc:creator>
  <cp:lastModifiedBy>965</cp:lastModifiedBy>
  <cp:revision>10</cp:revision>
  <dcterms:created xsi:type="dcterms:W3CDTF">2025-02-07T19:37:02Z</dcterms:created>
  <dcterms:modified xsi:type="dcterms:W3CDTF">2025-05-11T09:17:41Z</dcterms:modified>
</cp:coreProperties>
</file>

<file path=docProps/thumbnail.jpeg>
</file>